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307" r:id="rId4"/>
    <p:sldId id="302" r:id="rId5"/>
    <p:sldId id="296" r:id="rId6"/>
    <p:sldId id="297" r:id="rId7"/>
    <p:sldId id="308" r:id="rId8"/>
    <p:sldId id="288" r:id="rId9"/>
    <p:sldId id="301" r:id="rId10"/>
    <p:sldId id="306" r:id="rId11"/>
    <p:sldId id="289" r:id="rId12"/>
    <p:sldId id="305" r:id="rId13"/>
    <p:sldId id="298" r:id="rId14"/>
    <p:sldId id="299" r:id="rId15"/>
    <p:sldId id="300" r:id="rId16"/>
    <p:sldId id="309" r:id="rId17"/>
    <p:sldId id="310" r:id="rId18"/>
    <p:sldId id="293" r:id="rId19"/>
    <p:sldId id="294" r:id="rId20"/>
    <p:sldId id="311" r:id="rId21"/>
    <p:sldId id="312" r:id="rId22"/>
    <p:sldId id="303" r:id="rId23"/>
    <p:sldId id="304" r:id="rId24"/>
    <p:sldId id="28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267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7" autoAdjust="0"/>
    <p:restoredTop sz="79620" autoAdjust="0"/>
  </p:normalViewPr>
  <p:slideViewPr>
    <p:cSldViewPr snapToGrid="0">
      <p:cViewPr varScale="1">
        <p:scale>
          <a:sx n="115" d="100"/>
          <a:sy n="115" d="100"/>
        </p:scale>
        <p:origin x="1310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CC7D8BFD-C784-4017-993D-BACB1718FE93}"/>
    <pc:docChg chg="undo custSel addSld delSld modSld">
      <pc:chgData name="濬澤" userId="e8b9fee4-4906-45f3-9dc4-f14c03e002fa" providerId="ADAL" clId="{CC7D8BFD-C784-4017-993D-BACB1718FE93}" dt="2022-08-31T11:55:33.392" v="221" actId="2711"/>
      <pc:docMkLst>
        <pc:docMk/>
      </pc:docMkLst>
      <pc:sldChg chg="addSp delSp modSp mod">
        <pc:chgData name="濬澤" userId="e8b9fee4-4906-45f3-9dc4-f14c03e002fa" providerId="ADAL" clId="{CC7D8BFD-C784-4017-993D-BACB1718FE93}" dt="2022-08-30T10:56:09.494" v="15"/>
        <pc:sldMkLst>
          <pc:docMk/>
          <pc:sldMk cId="1363655715" sldId="258"/>
        </pc:sldMkLst>
        <pc:spChg chg="add del mod">
          <ac:chgData name="濬澤" userId="e8b9fee4-4906-45f3-9dc4-f14c03e002fa" providerId="ADAL" clId="{CC7D8BFD-C784-4017-993D-BACB1718FE93}" dt="2022-08-30T10:56:08.502" v="14" actId="478"/>
          <ac:spMkLst>
            <pc:docMk/>
            <pc:sldMk cId="1363655715" sldId="258"/>
            <ac:spMk id="3" creationId="{FA7FE582-4B27-48C2-ADA3-4E0C108E6134}"/>
          </ac:spMkLst>
        </pc:spChg>
        <pc:spChg chg="mod">
          <ac:chgData name="濬澤" userId="e8b9fee4-4906-45f3-9dc4-f14c03e002fa" providerId="ADAL" clId="{CC7D8BFD-C784-4017-993D-BACB1718FE93}" dt="2022-08-30T10:55:28.725" v="0" actId="20577"/>
          <ac:spMkLst>
            <pc:docMk/>
            <pc:sldMk cId="1363655715" sldId="258"/>
            <ac:spMk id="10" creationId="{19572B81-7BF1-4B85-9B8E-0FC714B9FDDF}"/>
          </ac:spMkLst>
        </pc:spChg>
        <pc:spChg chg="del">
          <ac:chgData name="濬澤" userId="e8b9fee4-4906-45f3-9dc4-f14c03e002fa" providerId="ADAL" clId="{CC7D8BFD-C784-4017-993D-BACB1718FE93}" dt="2022-08-30T10:56:06.629" v="13" actId="478"/>
          <ac:spMkLst>
            <pc:docMk/>
            <pc:sldMk cId="1363655715" sldId="258"/>
            <ac:spMk id="12" creationId="{85F9F444-E431-45D5-8857-858585BB19F2}"/>
          </ac:spMkLst>
        </pc:spChg>
        <pc:spChg chg="mod">
          <ac:chgData name="濬澤" userId="e8b9fee4-4906-45f3-9dc4-f14c03e002fa" providerId="ADAL" clId="{CC7D8BFD-C784-4017-993D-BACB1718FE93}" dt="2022-08-30T10:55:46.607" v="12" actId="1076"/>
          <ac:spMkLst>
            <pc:docMk/>
            <pc:sldMk cId="1363655715" sldId="258"/>
            <ac:spMk id="13" creationId="{46A8534B-F9C5-401F-B97C-CF4E6D04E09B}"/>
          </ac:spMkLst>
        </pc:spChg>
        <pc:spChg chg="add mod">
          <ac:chgData name="濬澤" userId="e8b9fee4-4906-45f3-9dc4-f14c03e002fa" providerId="ADAL" clId="{CC7D8BFD-C784-4017-993D-BACB1718FE93}" dt="2022-08-30T10:56:09.494" v="15"/>
          <ac:spMkLst>
            <pc:docMk/>
            <pc:sldMk cId="1363655715" sldId="258"/>
            <ac:spMk id="14" creationId="{F3911FB4-FB48-44EE-BFA4-1623C1608B3C}"/>
          </ac:spMkLst>
        </pc:spChg>
      </pc:sldChg>
      <pc:sldChg chg="modSp mod modNotesTx">
        <pc:chgData name="濬澤" userId="e8b9fee4-4906-45f3-9dc4-f14c03e002fa" providerId="ADAL" clId="{CC7D8BFD-C784-4017-993D-BACB1718FE93}" dt="2022-08-30T10:56:39.369" v="17"/>
        <pc:sldMkLst>
          <pc:docMk/>
          <pc:sldMk cId="2397634529" sldId="259"/>
        </pc:sldMkLst>
        <pc:spChg chg="mod">
          <ac:chgData name="濬澤" userId="e8b9fee4-4906-45f3-9dc4-f14c03e002fa" providerId="ADAL" clId="{CC7D8BFD-C784-4017-993D-BACB1718FE93}" dt="2022-08-30T10:56:34.596" v="16"/>
          <ac:spMkLst>
            <pc:docMk/>
            <pc:sldMk cId="2397634529" sldId="259"/>
            <ac:spMk id="5" creationId="{79872AA7-0CE8-4E5D-96A7-C2F144EEFC1B}"/>
          </ac:spMkLst>
        </pc:spChg>
      </pc:sldChg>
      <pc:sldChg chg="modSp mod modNotesTx">
        <pc:chgData name="濬澤" userId="e8b9fee4-4906-45f3-9dc4-f14c03e002fa" providerId="ADAL" clId="{CC7D8BFD-C784-4017-993D-BACB1718FE93}" dt="2022-08-31T11:55:33.392" v="221" actId="2711"/>
        <pc:sldMkLst>
          <pc:docMk/>
          <pc:sldMk cId="3829833540" sldId="287"/>
        </pc:sldMkLst>
        <pc:spChg chg="mod">
          <ac:chgData name="濬澤" userId="e8b9fee4-4906-45f3-9dc4-f14c03e002fa" providerId="ADAL" clId="{CC7D8BFD-C784-4017-993D-BACB1718FE93}" dt="2022-08-31T11:55:33.392" v="221" actId="2711"/>
          <ac:spMkLst>
            <pc:docMk/>
            <pc:sldMk cId="3829833540" sldId="287"/>
            <ac:spMk id="3" creationId="{E80D1A29-828B-4D54-99F8-2123352FDC17}"/>
          </ac:spMkLst>
        </pc:s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709518260" sldId="288"/>
        </pc:sldMkLst>
      </pc:sldChg>
      <pc:sldChg chg="addSp modSp new mod modNotesTx">
        <pc:chgData name="濬澤" userId="e8b9fee4-4906-45f3-9dc4-f14c03e002fa" providerId="ADAL" clId="{CC7D8BFD-C784-4017-993D-BACB1718FE93}" dt="2022-08-31T06:17:48.382" v="60" actId="20577"/>
        <pc:sldMkLst>
          <pc:docMk/>
          <pc:sldMk cId="1409100619" sldId="288"/>
        </pc:sldMkLst>
        <pc:spChg chg="mod">
          <ac:chgData name="濬澤" userId="e8b9fee4-4906-45f3-9dc4-f14c03e002fa" providerId="ADAL" clId="{CC7D8BFD-C784-4017-993D-BACB1718FE93}" dt="2022-08-31T06:14:47.152" v="27" actId="20577"/>
          <ac:spMkLst>
            <pc:docMk/>
            <pc:sldMk cId="1409100619" sldId="288"/>
            <ac:spMk id="2" creationId="{215E605D-2CCC-4B78-A44B-566114751805}"/>
          </ac:spMkLst>
        </pc:spChg>
        <pc:spChg chg="mod">
          <ac:chgData name="濬澤" userId="e8b9fee4-4906-45f3-9dc4-f14c03e002fa" providerId="ADAL" clId="{CC7D8BFD-C784-4017-993D-BACB1718FE93}" dt="2022-08-31T06:15:09.681" v="38" actId="1076"/>
          <ac:spMkLst>
            <pc:docMk/>
            <pc:sldMk cId="1409100619" sldId="288"/>
            <ac:spMk id="3" creationId="{0BB0AC1A-574E-4260-9447-279A87FE1138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7" creationId="{6CC40725-B73C-4C65-B9CF-AE1E4823971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8" creationId="{90AD1242-60E9-4E32-9B7C-E0B6C58CF031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9" creationId="{B2EAE203-1824-4CB3-8C74-3B250C2F275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0" creationId="{A95A7F7E-2D41-4042-B9F7-DFBC65ABCCE4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1" creationId="{CC2B9FA8-1121-4A88-80E4-73B69959497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2" creationId="{65489CE4-F1E4-4212-98DF-6CAA83AEB36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3" creationId="{A3975189-3AB8-47A4-A765-8A4E1EAF0587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4" creationId="{72A7B04A-9171-4C54-8F72-4F920CBF308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5" creationId="{C6BC82A8-952A-4E23-9C76-F3D80F5A7CE0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6" creationId="{9EE432CF-0E50-4BF9-B14A-013920E132D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7" creationId="{9CC75758-3146-41FD-88BD-F4E80B3146E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8" creationId="{4CCD0EB3-29B7-4C36-A4C0-B79CF0F98BFB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19" creationId="{57EC91D8-7A90-4E2F-AFE6-E7C1E8D816C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0" creationId="{EA6F00C4-A522-471A-8865-8A5103F3837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1" creationId="{AFEBFA68-C016-4B54-B693-382C927CA90E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2" creationId="{969B1496-0659-4747-BFDB-504B1CAFFC37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3" creationId="{AE799D25-EFCC-402E-856C-13D78DE2CED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4" creationId="{34B7703D-6AAD-47D2-AE38-E37FB0B0C3B7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5" creationId="{4DE0BFE9-9235-44D7-848A-DC292745FA95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6" creationId="{C1B2E052-1046-479F-A792-C7EC96AD8A9F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7" creationId="{205ABB9C-F928-4167-A2D3-61605DDF360B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8" creationId="{2EEA78AB-80F7-4BAA-B1F4-1D5DF976872F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29" creationId="{83C6D137-5CEC-452B-A7E3-D0E2BB014EEF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0" creationId="{7ADFFBE5-4D07-415D-A4CE-10853B5BCF6D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1" creationId="{360C65E0-DD36-42F0-88CA-EB65B0F3C7A2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2" creationId="{FADE392A-DE93-46DB-BC9A-E9C26B0159D6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3" creationId="{6BF40600-1B5D-492E-AE5B-D608E194DCC8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4" creationId="{BDB9E87D-96D3-4A4A-997C-F7CDD6E1B19E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5" creationId="{A1E21398-DC0E-40AC-A046-41428F08713C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6" creationId="{09204F3B-35AA-4D21-9016-DCF4538932D2}"/>
          </ac:spMkLst>
        </pc:spChg>
        <pc:spChg chg="mod">
          <ac:chgData name="濬澤" userId="e8b9fee4-4906-45f3-9dc4-f14c03e002fa" providerId="ADAL" clId="{CC7D8BFD-C784-4017-993D-BACB1718FE93}" dt="2022-08-31T06:14:54.976" v="29"/>
          <ac:spMkLst>
            <pc:docMk/>
            <pc:sldMk cId="1409100619" sldId="288"/>
            <ac:spMk id="37" creationId="{B34F5729-974A-4C0E-AD99-01D6C9E984E5}"/>
          </ac:spMkLst>
        </pc:spChg>
        <pc:grpChg chg="add mod">
          <ac:chgData name="濬澤" userId="e8b9fee4-4906-45f3-9dc4-f14c03e002fa" providerId="ADAL" clId="{CC7D8BFD-C784-4017-993D-BACB1718FE93}" dt="2022-08-31T06:17:04.769" v="55" actId="14100"/>
          <ac:grpSpMkLst>
            <pc:docMk/>
            <pc:sldMk cId="1409100619" sldId="288"/>
            <ac:grpSpMk id="6" creationId="{3922E693-E5C4-475E-8F57-61D96EEF605E}"/>
          </ac:grpSpMkLst>
        </pc:grpChg>
        <pc:picChg chg="add mod">
          <ac:chgData name="濬澤" userId="e8b9fee4-4906-45f3-9dc4-f14c03e002fa" providerId="ADAL" clId="{CC7D8BFD-C784-4017-993D-BACB1718FE93}" dt="2022-08-31T06:15:14.807" v="40" actId="1076"/>
          <ac:picMkLst>
            <pc:docMk/>
            <pc:sldMk cId="1409100619" sldId="288"/>
            <ac:picMk id="4" creationId="{435AF126-3651-4340-9E66-506559B0F68A}"/>
          </ac:picMkLst>
        </pc:picChg>
        <pc:picChg chg="add mod">
          <ac:chgData name="濬澤" userId="e8b9fee4-4906-45f3-9dc4-f14c03e002fa" providerId="ADAL" clId="{CC7D8BFD-C784-4017-993D-BACB1718FE93}" dt="2022-08-31T06:15:14.807" v="40" actId="1076"/>
          <ac:picMkLst>
            <pc:docMk/>
            <pc:sldMk cId="1409100619" sldId="288"/>
            <ac:picMk id="5" creationId="{FC10A80B-DC76-49BB-B88C-ADC31B75DEC6}"/>
          </ac:picMkLst>
        </pc:picChg>
      </pc:sldChg>
      <pc:sldChg chg="addSp delSp modSp new mod modClrScheme chgLayout modNotesTx">
        <pc:chgData name="濬澤" userId="e8b9fee4-4906-45f3-9dc4-f14c03e002fa" providerId="ADAL" clId="{CC7D8BFD-C784-4017-993D-BACB1718FE93}" dt="2022-08-31T06:18:53.513" v="70" actId="20577"/>
        <pc:sldMkLst>
          <pc:docMk/>
          <pc:sldMk cId="965078139" sldId="289"/>
        </pc:sldMkLst>
        <pc:spChg chg="del mod ord">
          <ac:chgData name="濬澤" userId="e8b9fee4-4906-45f3-9dc4-f14c03e002fa" providerId="ADAL" clId="{CC7D8BFD-C784-4017-993D-BACB1718FE93}" dt="2022-08-31T06:18:03.675" v="61" actId="700"/>
          <ac:spMkLst>
            <pc:docMk/>
            <pc:sldMk cId="965078139" sldId="289"/>
            <ac:spMk id="2" creationId="{015411F4-C601-420B-9F0A-CACEEB9DFFC9}"/>
          </ac:spMkLst>
        </pc:spChg>
        <pc:spChg chg="del">
          <ac:chgData name="濬澤" userId="e8b9fee4-4906-45f3-9dc4-f14c03e002fa" providerId="ADAL" clId="{CC7D8BFD-C784-4017-993D-BACB1718FE93}" dt="2022-08-31T06:18:03.675" v="61" actId="700"/>
          <ac:spMkLst>
            <pc:docMk/>
            <pc:sldMk cId="965078139" sldId="289"/>
            <ac:spMk id="3" creationId="{1BDB16EC-1B78-431A-B9BC-772BC8FBF013}"/>
          </ac:spMkLst>
        </pc:spChg>
        <pc:spChg chg="add del mod ord">
          <ac:chgData name="濬澤" userId="e8b9fee4-4906-45f3-9dc4-f14c03e002fa" providerId="ADAL" clId="{CC7D8BFD-C784-4017-993D-BACB1718FE93}" dt="2022-08-31T06:18:24.178" v="63" actId="700"/>
          <ac:spMkLst>
            <pc:docMk/>
            <pc:sldMk cId="965078139" sldId="289"/>
            <ac:spMk id="4" creationId="{2A0DA031-56C9-4F5B-8160-21ABD03FC2A9}"/>
          </ac:spMkLst>
        </pc:spChg>
        <pc:spChg chg="add mod ord">
          <ac:chgData name="濬澤" userId="e8b9fee4-4906-45f3-9dc4-f14c03e002fa" providerId="ADAL" clId="{CC7D8BFD-C784-4017-993D-BACB1718FE93}" dt="2022-08-31T06:18:41.897" v="68" actId="207"/>
          <ac:spMkLst>
            <pc:docMk/>
            <pc:sldMk cId="965078139" sldId="289"/>
            <ac:spMk id="5" creationId="{9B813BFC-FA02-4DEF-A6C5-B84F62EE764C}"/>
          </ac:spMkLst>
        </pc:spChg>
        <pc:spChg chg="add mod ord">
          <ac:chgData name="濬澤" userId="e8b9fee4-4906-45f3-9dc4-f14c03e002fa" providerId="ADAL" clId="{CC7D8BFD-C784-4017-993D-BACB1718FE93}" dt="2022-08-31T06:18:26.606" v="66" actId="27636"/>
          <ac:spMkLst>
            <pc:docMk/>
            <pc:sldMk cId="965078139" sldId="289"/>
            <ac:spMk id="6" creationId="{988C1C79-8BA0-4EEF-90C4-661CBA717751}"/>
          </ac:spMkLst>
        </pc:s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768721776" sldId="289"/>
        </pc:sldMkLst>
      </pc:sldChg>
      <pc:sldChg chg="addSp delSp modSp new mod modClrScheme chgLayout modNotesTx">
        <pc:chgData name="濬澤" userId="e8b9fee4-4906-45f3-9dc4-f14c03e002fa" providerId="ADAL" clId="{CC7D8BFD-C784-4017-993D-BACB1718FE93}" dt="2022-08-31T11:46:16.082" v="84" actId="1076"/>
        <pc:sldMkLst>
          <pc:docMk/>
          <pc:sldMk cId="3152589150" sldId="290"/>
        </pc:sldMkLst>
        <pc:spChg chg="del mod ord">
          <ac:chgData name="濬澤" userId="e8b9fee4-4906-45f3-9dc4-f14c03e002fa" providerId="ADAL" clId="{CC7D8BFD-C784-4017-993D-BACB1718FE93}" dt="2022-08-31T11:45:28.472" v="72" actId="700"/>
          <ac:spMkLst>
            <pc:docMk/>
            <pc:sldMk cId="3152589150" sldId="290"/>
            <ac:spMk id="2" creationId="{30084462-AF1E-4191-AFE9-C85505A11E84}"/>
          </ac:spMkLst>
        </pc:spChg>
        <pc:spChg chg="del mod ord">
          <ac:chgData name="濬澤" userId="e8b9fee4-4906-45f3-9dc4-f14c03e002fa" providerId="ADAL" clId="{CC7D8BFD-C784-4017-993D-BACB1718FE93}" dt="2022-08-31T11:45:28.472" v="72" actId="700"/>
          <ac:spMkLst>
            <pc:docMk/>
            <pc:sldMk cId="3152589150" sldId="290"/>
            <ac:spMk id="3" creationId="{9FEE2A81-0D5D-42FB-AB20-58A39E71F84B}"/>
          </ac:spMkLst>
        </pc:spChg>
        <pc:spChg chg="add mod ord">
          <ac:chgData name="濬澤" userId="e8b9fee4-4906-45f3-9dc4-f14c03e002fa" providerId="ADAL" clId="{CC7D8BFD-C784-4017-993D-BACB1718FE93}" dt="2022-08-31T11:45:44.312" v="79"/>
          <ac:spMkLst>
            <pc:docMk/>
            <pc:sldMk cId="3152589150" sldId="290"/>
            <ac:spMk id="4" creationId="{F576E167-4217-4E3C-90F8-220B8F5C5DC3}"/>
          </ac:spMkLst>
        </pc:spChg>
        <pc:spChg chg="add del mod ord">
          <ac:chgData name="濬澤" userId="e8b9fee4-4906-45f3-9dc4-f14c03e002fa" providerId="ADAL" clId="{CC7D8BFD-C784-4017-993D-BACB1718FE93}" dt="2022-08-31T11:45:50.866" v="80" actId="478"/>
          <ac:spMkLst>
            <pc:docMk/>
            <pc:sldMk cId="3152589150" sldId="290"/>
            <ac:spMk id="5" creationId="{B54D1452-4E2D-4834-9F63-BC1EC38D323A}"/>
          </ac:spMkLst>
        </pc:spChg>
        <pc:spChg chg="add del">
          <ac:chgData name="濬澤" userId="e8b9fee4-4906-45f3-9dc4-f14c03e002fa" providerId="ADAL" clId="{CC7D8BFD-C784-4017-993D-BACB1718FE93}" dt="2022-08-31T11:45:33.084" v="77" actId="22"/>
          <ac:spMkLst>
            <pc:docMk/>
            <pc:sldMk cId="3152589150" sldId="290"/>
            <ac:spMk id="7" creationId="{787BE705-3C35-47C3-815E-A12438B4AB50}"/>
          </ac:spMkLst>
        </pc:spChg>
        <pc:spChg chg="add del mod">
          <ac:chgData name="濬澤" userId="e8b9fee4-4906-45f3-9dc4-f14c03e002fa" providerId="ADAL" clId="{CC7D8BFD-C784-4017-993D-BACB1718FE93}" dt="2022-08-31T11:45:52.587" v="82"/>
          <ac:spMkLst>
            <pc:docMk/>
            <pc:sldMk cId="3152589150" sldId="290"/>
            <ac:spMk id="8" creationId="{22F9F790-DA0C-4465-91E1-D3479F43D96E}"/>
          </ac:spMkLst>
        </pc:spChg>
        <pc:spChg chg="add del mod">
          <ac:chgData name="濬澤" userId="e8b9fee4-4906-45f3-9dc4-f14c03e002fa" providerId="ADAL" clId="{CC7D8BFD-C784-4017-993D-BACB1718FE93}" dt="2022-08-31T11:45:52.587" v="82"/>
          <ac:spMkLst>
            <pc:docMk/>
            <pc:sldMk cId="3152589150" sldId="290"/>
            <ac:spMk id="9" creationId="{8CCE4A6F-9303-4CC7-BA85-AB12A5233224}"/>
          </ac:spMkLst>
        </pc:spChg>
        <pc:spChg chg="add mod">
          <ac:chgData name="濬澤" userId="e8b9fee4-4906-45f3-9dc4-f14c03e002fa" providerId="ADAL" clId="{CC7D8BFD-C784-4017-993D-BACB1718FE93}" dt="2022-08-31T11:46:16.082" v="84" actId="1076"/>
          <ac:spMkLst>
            <pc:docMk/>
            <pc:sldMk cId="3152589150" sldId="290"/>
            <ac:spMk id="10" creationId="{5A49CE1B-13AA-4604-9D6E-1E63B52BA2D0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2" creationId="{9413AF91-8070-4321-A909-B46A5900311A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3" creationId="{5F08EA73-B238-4866-9199-C06B89138A58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4" creationId="{DBB4E07F-5D30-4F1E-96B9-1EE1119F70A2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5" creationId="{E919936C-4D2C-4DA1-AC67-07717311E03D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6" creationId="{DD19BE1A-2541-4ED6-BF44-7D8695BF326F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7" creationId="{E2F8E039-9798-408D-B66C-127822A17199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8" creationId="{0B3F505C-FF3B-4360-8160-642A384BCED5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19" creationId="{5E6CD615-8B14-4698-AAB3-B4BF940F0CB2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0" creationId="{642A194B-14F1-4FF0-B0C2-9E6690DF1EEB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1" creationId="{2CD9769A-3A91-4D43-9C77-323C30151243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2" creationId="{00CBCE24-9F79-4A9F-A363-A500D0485F77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3" creationId="{A546F12B-D581-49F5-A296-696CAE24E76D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4" creationId="{30399DC0-56F4-4CA0-BE94-B53551066B36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5" creationId="{5E5B01A0-FF89-47C2-8AF7-F9F41D18B0D6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6" creationId="{D6B2957E-89F0-4ADC-A71E-2D1CD6CFD12C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7" creationId="{F7EC2F88-BF5B-4C4D-9FD9-AB41FCC2D9AD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8" creationId="{594B0521-3782-4373-A86E-D3079D97FC49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29" creationId="{0DBC4315-D50F-4C1C-AFE0-B5F8FBDBF09E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0" creationId="{11873794-31DC-413F-8982-ECE6D9E71E87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1" creationId="{AC06858B-0B56-4ABA-903F-1B2F99321ED6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2" creationId="{74F58838-685E-40DB-8E59-C35EB1A0CBBA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3" creationId="{89133004-B1B1-4EBC-9AEA-580BF1E39A21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4" creationId="{495CF973-025C-493A-B80A-187E7FCAB19F}"/>
          </ac:spMkLst>
        </pc:spChg>
        <pc:spChg chg="mod">
          <ac:chgData name="濬澤" userId="e8b9fee4-4906-45f3-9dc4-f14c03e002fa" providerId="ADAL" clId="{CC7D8BFD-C784-4017-993D-BACB1718FE93}" dt="2022-08-31T11:46:05.703" v="83"/>
          <ac:spMkLst>
            <pc:docMk/>
            <pc:sldMk cId="3152589150" sldId="290"/>
            <ac:spMk id="35" creationId="{8316711D-2EF1-4FAD-AD4B-EC0DD258526A}"/>
          </ac:spMkLst>
        </pc:spChg>
        <pc:spChg chg="add mod">
          <ac:chgData name="濬澤" userId="e8b9fee4-4906-45f3-9dc4-f14c03e002fa" providerId="ADAL" clId="{CC7D8BFD-C784-4017-993D-BACB1718FE93}" dt="2022-08-31T11:46:16.082" v="84" actId="1076"/>
          <ac:spMkLst>
            <pc:docMk/>
            <pc:sldMk cId="3152589150" sldId="290"/>
            <ac:spMk id="36" creationId="{25F23CB4-3E3B-4ED1-BE5F-16257F2D3371}"/>
          </ac:spMkLst>
        </pc:spChg>
        <pc:grpChg chg="add mod">
          <ac:chgData name="濬澤" userId="e8b9fee4-4906-45f3-9dc4-f14c03e002fa" providerId="ADAL" clId="{CC7D8BFD-C784-4017-993D-BACB1718FE93}" dt="2022-08-31T11:46:16.082" v="84" actId="1076"/>
          <ac:grpSpMkLst>
            <pc:docMk/>
            <pc:sldMk cId="3152589150" sldId="290"/>
            <ac:grpSpMk id="11" creationId="{2F857A1A-C9C2-4BD8-B452-57A57AF94C7B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335967560" sldId="290"/>
        </pc:sldMkLst>
      </pc:sldChg>
      <pc:sldChg chg="addSp delSp modSp add mod modNotesTx">
        <pc:chgData name="濬澤" userId="e8b9fee4-4906-45f3-9dc4-f14c03e002fa" providerId="ADAL" clId="{CC7D8BFD-C784-4017-993D-BACB1718FE93}" dt="2022-08-31T11:47:46.669" v="89"/>
        <pc:sldMkLst>
          <pc:docMk/>
          <pc:sldMk cId="3035520513" sldId="291"/>
        </pc:sldMkLst>
        <pc:spChg chg="del">
          <ac:chgData name="濬澤" userId="e8b9fee4-4906-45f3-9dc4-f14c03e002fa" providerId="ADAL" clId="{CC7D8BFD-C784-4017-993D-BACB1718FE93}" dt="2022-08-31T11:47:33.433" v="86" actId="478"/>
          <ac:spMkLst>
            <pc:docMk/>
            <pc:sldMk cId="3035520513" sldId="291"/>
            <ac:spMk id="10" creationId="{5A49CE1B-13AA-4604-9D6E-1E63B52BA2D0}"/>
          </ac:spMkLst>
        </pc:spChg>
        <pc:spChg chg="del">
          <ac:chgData name="濬澤" userId="e8b9fee4-4906-45f3-9dc4-f14c03e002fa" providerId="ADAL" clId="{CC7D8BFD-C784-4017-993D-BACB1718FE93}" dt="2022-08-31T11:47:33.433" v="86" actId="478"/>
          <ac:spMkLst>
            <pc:docMk/>
            <pc:sldMk cId="3035520513" sldId="291"/>
            <ac:spMk id="36" creationId="{25F23CB4-3E3B-4ED1-BE5F-16257F2D3371}"/>
          </ac:spMkLst>
        </pc:spChg>
        <pc:spChg chg="add mod">
          <ac:chgData name="濬澤" userId="e8b9fee4-4906-45f3-9dc4-f14c03e002fa" providerId="ADAL" clId="{CC7D8BFD-C784-4017-993D-BACB1718FE93}" dt="2022-08-31T11:47:39.334" v="88" actId="1076"/>
          <ac:spMkLst>
            <pc:docMk/>
            <pc:sldMk cId="3035520513" sldId="291"/>
            <ac:spMk id="37" creationId="{22B25FF8-C3B4-4281-B271-5A604B186400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39" creationId="{133384B7-20BA-4F15-BCEA-32D324A01590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0" creationId="{30341760-3440-4166-B6C5-5113AC0D1F82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1" creationId="{19946F8B-9898-487D-98EC-F2625E6B2E53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2" creationId="{FE932FFC-FD1B-4E6C-BDE9-EB6A1B124BAA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3" creationId="{102D4B70-8CB6-4E6D-9F4E-182DF8DD8383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4" creationId="{E9D9C0B0-FBF3-4093-9A17-9CBCE617C94F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5" creationId="{5E562440-5502-4A49-B790-52FA8D86235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6" creationId="{2188A999-7380-4ACC-B5FC-9ABBBA455118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7" creationId="{F5F427B3-D56F-499E-997C-CA4FF2706AFC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8" creationId="{30F0A9A1-89EC-4FFC-826A-6F79F2BF913C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49" creationId="{20868CC2-27E8-4B54-B9A7-BCE63B950733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0" creationId="{D01A38DF-AA1F-4C53-AFE4-B40B6D155412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1" creationId="{BF04555A-C81D-4FA1-B3B3-4F1CA0FD977B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2" creationId="{D8697661-26A9-4122-8778-DDC5BF7E33D9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3" creationId="{78C4E4A1-E07E-4143-AC8B-E5392E24429E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4" creationId="{F55B19CC-C85A-430D-BD2A-64F58EE5C43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5" creationId="{35561AC1-82EE-4C48-9735-9B75D6E3585D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6" creationId="{51FFB3E2-F5B8-43EB-8678-2BE07696D1A9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7" creationId="{F1CF53F6-AB3D-429F-8480-DCF40518C0D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8" creationId="{7C04BF72-2536-4A75-93B1-23723B7219AD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59" creationId="{5EC2DED6-378A-4692-B572-661543AB86BE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0" creationId="{C11CE8FE-1772-490B-921A-90D0BF07B9DA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1" creationId="{D31F9AD1-8FF7-4532-A4A4-0C9022794C97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2" creationId="{A26A5412-FB6F-4D88-A0BA-583A58DE7FDF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3" creationId="{83533785-E45F-4E68-AA5E-71FAB5211834}"/>
          </ac:spMkLst>
        </pc:spChg>
        <pc:spChg chg="mod">
          <ac:chgData name="濬澤" userId="e8b9fee4-4906-45f3-9dc4-f14c03e002fa" providerId="ADAL" clId="{CC7D8BFD-C784-4017-993D-BACB1718FE93}" dt="2022-08-31T11:47:33.735" v="87"/>
          <ac:spMkLst>
            <pc:docMk/>
            <pc:sldMk cId="3035520513" sldId="291"/>
            <ac:spMk id="64" creationId="{7C55BF72-D2DF-4AD6-9157-19CC6E0D9B0D}"/>
          </ac:spMkLst>
        </pc:spChg>
        <pc:spChg chg="add mod">
          <ac:chgData name="濬澤" userId="e8b9fee4-4906-45f3-9dc4-f14c03e002fa" providerId="ADAL" clId="{CC7D8BFD-C784-4017-993D-BACB1718FE93}" dt="2022-08-31T11:47:39.334" v="88" actId="1076"/>
          <ac:spMkLst>
            <pc:docMk/>
            <pc:sldMk cId="3035520513" sldId="291"/>
            <ac:spMk id="65" creationId="{3846A3D3-33B7-4633-BAE1-32D8065DE34A}"/>
          </ac:spMkLst>
        </pc:spChg>
        <pc:grpChg chg="del">
          <ac:chgData name="濬澤" userId="e8b9fee4-4906-45f3-9dc4-f14c03e002fa" providerId="ADAL" clId="{CC7D8BFD-C784-4017-993D-BACB1718FE93}" dt="2022-08-31T11:47:33.433" v="86" actId="478"/>
          <ac:grpSpMkLst>
            <pc:docMk/>
            <pc:sldMk cId="3035520513" sldId="291"/>
            <ac:grpSpMk id="11" creationId="{2F857A1A-C9C2-4BD8-B452-57A57AF94C7B}"/>
          </ac:grpSpMkLst>
        </pc:grpChg>
        <pc:grpChg chg="add mod">
          <ac:chgData name="濬澤" userId="e8b9fee4-4906-45f3-9dc4-f14c03e002fa" providerId="ADAL" clId="{CC7D8BFD-C784-4017-993D-BACB1718FE93}" dt="2022-08-31T11:47:39.334" v="88" actId="1076"/>
          <ac:grpSpMkLst>
            <pc:docMk/>
            <pc:sldMk cId="3035520513" sldId="291"/>
            <ac:grpSpMk id="38" creationId="{56256062-FB9F-462C-8D3E-DBB4482529FF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505571932" sldId="291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1816808421" sldId="292"/>
        </pc:sldMkLst>
      </pc:sldChg>
      <pc:sldChg chg="addSp delSp modSp add mod modNotesTx">
        <pc:chgData name="濬澤" userId="e8b9fee4-4906-45f3-9dc4-f14c03e002fa" providerId="ADAL" clId="{CC7D8BFD-C784-4017-993D-BACB1718FE93}" dt="2022-08-31T11:48:22.837" v="135" actId="1036"/>
        <pc:sldMkLst>
          <pc:docMk/>
          <pc:sldMk cId="2925634841" sldId="292"/>
        </pc:sldMkLst>
        <pc:spChg chg="add del">
          <ac:chgData name="濬澤" userId="e8b9fee4-4906-45f3-9dc4-f14c03e002fa" providerId="ADAL" clId="{CC7D8BFD-C784-4017-993D-BACB1718FE93}" dt="2022-08-31T11:48:02.498" v="93" actId="22"/>
          <ac:spMkLst>
            <pc:docMk/>
            <pc:sldMk cId="2925634841" sldId="292"/>
            <ac:spMk id="33" creationId="{9F133228-01DE-4165-B6CA-A57DB845EFAC}"/>
          </ac:spMkLst>
        </pc:spChg>
        <pc:spChg chg="add mod">
          <ac:chgData name="濬澤" userId="e8b9fee4-4906-45f3-9dc4-f14c03e002fa" providerId="ADAL" clId="{CC7D8BFD-C784-4017-993D-BACB1718FE93}" dt="2022-08-31T11:48:22.837" v="135" actId="1036"/>
          <ac:spMkLst>
            <pc:docMk/>
            <pc:sldMk cId="2925634841" sldId="292"/>
            <ac:spMk id="34" creationId="{E8DA33AE-A618-4450-AC89-BE4AE75602E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36" creationId="{AE628F20-D434-4160-89A5-A63E5348A5AC}"/>
          </ac:spMkLst>
        </pc:spChg>
        <pc:spChg chg="del">
          <ac:chgData name="濬澤" userId="e8b9fee4-4906-45f3-9dc4-f14c03e002fa" providerId="ADAL" clId="{CC7D8BFD-C784-4017-993D-BACB1718FE93}" dt="2022-08-31T11:48:01.117" v="91" actId="478"/>
          <ac:spMkLst>
            <pc:docMk/>
            <pc:sldMk cId="2925634841" sldId="292"/>
            <ac:spMk id="37" creationId="{22B25FF8-C3B4-4281-B271-5A604B186400}"/>
          </ac:spMkLst>
        </pc:spChg>
        <pc:spChg chg="del">
          <ac:chgData name="濬澤" userId="e8b9fee4-4906-45f3-9dc4-f14c03e002fa" providerId="ADAL" clId="{CC7D8BFD-C784-4017-993D-BACB1718FE93}" dt="2022-08-31T11:48:01.117" v="91" actId="478"/>
          <ac:spMkLst>
            <pc:docMk/>
            <pc:sldMk cId="2925634841" sldId="292"/>
            <ac:spMk id="65" creationId="{3846A3D3-33B7-4633-BAE1-32D8065DE34A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6" creationId="{D53F1B90-55CD-4696-AA39-D3F08406A509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7" creationId="{0A96A334-901A-4F8E-BAE5-F1EA25D8C325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8" creationId="{C37D987A-356C-4C72-AABE-8EF3B0C8A949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69" creationId="{893C77BD-91AE-4841-98DB-B0417AC325C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0" creationId="{9D49276E-475D-4844-8CC8-A010D4C97DFC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1" creationId="{090A42E5-7B85-4B63-A44E-9477D60F1C4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2" creationId="{CE6352E2-7B1D-4753-B83D-287956EB68D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3" creationId="{901976F6-332E-4D7C-81BA-EE3C9605E90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4" creationId="{FCF342AD-06F5-4729-BAB2-E6C321C24F12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5" creationId="{194487A9-C359-4C7B-BD0B-F11A9E8AD007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6" creationId="{98294C12-7536-4C52-ACF2-F6266EAD633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7" creationId="{7DA716C4-069A-4A23-A563-F399B0F5A1F1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8" creationId="{0506237B-5209-4A84-BC28-298992BD7A7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79" creationId="{CD33B143-3C59-4282-B3EB-F0CFF79D14E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0" creationId="{3398B02B-C099-42CD-A1D8-37FE1C20CAB5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1" creationId="{B4A96B10-FC88-44BE-8939-D2709CBB5D06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2" creationId="{FE58E5AE-1D45-4FEA-9F9E-34CE386A680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3" creationId="{3C28E961-3E88-4CC8-9ED4-87FF94F461F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4" creationId="{AF5F4FA0-CE0E-4EA8-834D-159F88EE8B1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5" creationId="{832C5024-1804-4CF0-B0C1-B23EEF04FE4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6" creationId="{609E4A23-B39C-4BF4-A8BD-69B9D3AEFEB6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7" creationId="{FAEF9902-609F-4D8E-A33F-76D95DDE6968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8" creationId="{27B5675A-53B6-4707-BB1C-F4F283BB998B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89" creationId="{FCEE41DA-7A96-428A-A22A-BC18643F889B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0" creationId="{E9485453-D55B-4E6E-8F49-D24F0BEFA800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1" creationId="{FA185D52-5AC5-49B6-9E7A-54944BDE909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2" creationId="{D04D863F-D331-41B4-A537-EC2F43E62AC4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3" creationId="{DDC54CFC-F3E6-4399-B0CB-489AA887B1F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4" creationId="{BBD83E48-0135-4BF1-B664-5788A87BF3DF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5" creationId="{21AF8DB0-3CF5-41DC-9710-D6C183947E0D}"/>
          </ac:spMkLst>
        </pc:spChg>
        <pc:spChg chg="mod">
          <ac:chgData name="濬澤" userId="e8b9fee4-4906-45f3-9dc4-f14c03e002fa" providerId="ADAL" clId="{CC7D8BFD-C784-4017-993D-BACB1718FE93}" dt="2022-08-31T11:48:09.910" v="95"/>
          <ac:spMkLst>
            <pc:docMk/>
            <pc:sldMk cId="2925634841" sldId="292"/>
            <ac:spMk id="96" creationId="{08B8D283-D0A8-462F-B85B-38E1E5E1260B}"/>
          </ac:spMkLst>
        </pc:spChg>
        <pc:grpChg chg="add mod">
          <ac:chgData name="濬澤" userId="e8b9fee4-4906-45f3-9dc4-f14c03e002fa" providerId="ADAL" clId="{CC7D8BFD-C784-4017-993D-BACB1718FE93}" dt="2022-08-31T11:48:22.837" v="135" actId="1036"/>
          <ac:grpSpMkLst>
            <pc:docMk/>
            <pc:sldMk cId="2925634841" sldId="292"/>
            <ac:grpSpMk id="35" creationId="{B8AAF374-CFA2-486F-86CE-6D11CB3C6C82}"/>
          </ac:grpSpMkLst>
        </pc:grpChg>
        <pc:grpChg chg="del">
          <ac:chgData name="濬澤" userId="e8b9fee4-4906-45f3-9dc4-f14c03e002fa" providerId="ADAL" clId="{CC7D8BFD-C784-4017-993D-BACB1718FE93}" dt="2022-08-31T11:48:01.117" v="91" actId="478"/>
          <ac:grpSpMkLst>
            <pc:docMk/>
            <pc:sldMk cId="2925634841" sldId="292"/>
            <ac:grpSpMk id="38" creationId="{56256062-FB9F-462C-8D3E-DBB4482529FF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007593641" sldId="293"/>
        </pc:sldMkLst>
      </pc:sldChg>
      <pc:sldChg chg="addSp delSp modSp add mod modNotesTx">
        <pc:chgData name="濬澤" userId="e8b9fee4-4906-45f3-9dc4-f14c03e002fa" providerId="ADAL" clId="{CC7D8BFD-C784-4017-993D-BACB1718FE93}" dt="2022-08-31T11:48:45.102" v="157" actId="1036"/>
        <pc:sldMkLst>
          <pc:docMk/>
          <pc:sldMk cId="4043032647" sldId="293"/>
        </pc:sldMkLst>
        <pc:spChg chg="del">
          <ac:chgData name="濬澤" userId="e8b9fee4-4906-45f3-9dc4-f14c03e002fa" providerId="ADAL" clId="{CC7D8BFD-C784-4017-993D-BACB1718FE93}" dt="2022-08-31T11:48:39.951" v="138" actId="478"/>
          <ac:spMkLst>
            <pc:docMk/>
            <pc:sldMk cId="4043032647" sldId="293"/>
            <ac:spMk id="34" creationId="{E8DA33AE-A618-4450-AC89-BE4AE75602E2}"/>
          </ac:spMkLst>
        </pc:spChg>
        <pc:spChg chg="add mod">
          <ac:chgData name="濬澤" userId="e8b9fee4-4906-45f3-9dc4-f14c03e002fa" providerId="ADAL" clId="{CC7D8BFD-C784-4017-993D-BACB1718FE93}" dt="2022-08-31T11:48:45.102" v="157" actId="1036"/>
          <ac:spMkLst>
            <pc:docMk/>
            <pc:sldMk cId="4043032647" sldId="293"/>
            <ac:spMk id="37" creationId="{4BB094C8-1AAF-461C-9530-271B343E408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39" creationId="{6B350C39-A898-42FD-8102-936D29E873D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0" creationId="{D4CB5542-C2F9-458F-AD1E-C121C5097FC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1" creationId="{DE9F5022-7A9E-485B-8BB6-19BDF1629A9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2" creationId="{39D95F97-ADA5-455A-94EC-4D71D59ABD2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3" creationId="{E7D2B18E-FC27-4B05-9824-B631C2298FA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4" creationId="{36ED8B7E-310A-46FD-8249-30AA54733C7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5" creationId="{A557C72C-41DA-4784-A6C3-105FC67E6E30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6" creationId="{E1A1C39C-9EB3-41DC-A0D6-21DAC98AC9A9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7" creationId="{799BF02F-7DCA-45F0-9036-35AE90C980BD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8" creationId="{76471B97-F074-4118-93FD-A0F20A29EDFF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49" creationId="{63E207EE-CE26-4C51-B38D-B266661D4AD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0" creationId="{688FDE57-EB36-4848-BAE7-31F414519C8A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1" creationId="{912CE3BC-0212-413D-AB52-8966F9BC1A30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2" creationId="{6CB7E95F-BE4D-4C77-BDE1-AFCCF8FCFBE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3" creationId="{8BD51856-4040-4D7B-BE15-21671EDE8482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4" creationId="{A83CAEE7-C3D1-40C2-90D5-159E797E4F26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5" creationId="{CB09FD70-F372-4B60-B997-EA373A2992E4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6" creationId="{5874D78B-E58E-4C54-8364-D21068DF6FF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7" creationId="{611D53FF-05A5-4731-BD5C-1DAC491317C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8" creationId="{67B24224-954D-47A7-A820-0D4C6CABEA84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59" creationId="{EE78122D-D34A-41CA-BF45-BAB3DFFADDAB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0" creationId="{59043583-FA6C-474D-9176-6911B68397B7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1" creationId="{6179D907-AC23-4AC7-BBDC-CEB445C8BB72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2" creationId="{0FBC0DA5-E328-43B5-ADA0-AF168754BC30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3" creationId="{7D9A9928-CD30-4BCA-9C57-6DA9F98C5EC5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4" creationId="{11805FF4-1E6A-466D-BA03-1F2CB5C3C03C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65" creationId="{FCC716F5-3701-4DCF-86D9-DD07B923C94B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97" creationId="{EA665DE2-6336-4EFB-8939-97F7E9958C48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98" creationId="{95A0593F-A433-40ED-B575-2139661F3953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99" creationId="{910498CD-E788-4F88-96C4-C9284B38C012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100" creationId="{CC30C2BF-9BD9-44DD-A38B-5A357615888B}"/>
          </ac:spMkLst>
        </pc:spChg>
        <pc:spChg chg="mod">
          <ac:chgData name="濬澤" userId="e8b9fee4-4906-45f3-9dc4-f14c03e002fa" providerId="ADAL" clId="{CC7D8BFD-C784-4017-993D-BACB1718FE93}" dt="2022-08-31T11:48:40.307" v="139"/>
          <ac:spMkLst>
            <pc:docMk/>
            <pc:sldMk cId="4043032647" sldId="293"/>
            <ac:spMk id="101" creationId="{8A4148C8-2E00-4F9D-823F-54F07CF3E5A4}"/>
          </ac:spMkLst>
        </pc:spChg>
        <pc:grpChg chg="del">
          <ac:chgData name="濬澤" userId="e8b9fee4-4906-45f3-9dc4-f14c03e002fa" providerId="ADAL" clId="{CC7D8BFD-C784-4017-993D-BACB1718FE93}" dt="2022-08-31T11:48:39.951" v="138" actId="478"/>
          <ac:grpSpMkLst>
            <pc:docMk/>
            <pc:sldMk cId="4043032647" sldId="293"/>
            <ac:grpSpMk id="35" creationId="{B8AAF374-CFA2-486F-86CE-6D11CB3C6C82}"/>
          </ac:grpSpMkLst>
        </pc:grpChg>
        <pc:grpChg chg="add mod">
          <ac:chgData name="濬澤" userId="e8b9fee4-4906-45f3-9dc4-f14c03e002fa" providerId="ADAL" clId="{CC7D8BFD-C784-4017-993D-BACB1718FE93}" dt="2022-08-31T11:48:45.102" v="157" actId="1036"/>
          <ac:grpSpMkLst>
            <pc:docMk/>
            <pc:sldMk cId="4043032647" sldId="293"/>
            <ac:grpSpMk id="38" creationId="{8C0A8CAE-F99F-42CD-8BFD-78ECD86A43D1}"/>
          </ac:grpSpMkLst>
        </pc:grpChg>
      </pc:sldChg>
      <pc:sldChg chg="addSp delSp modSp add mod modNotesTx">
        <pc:chgData name="濬澤" userId="e8b9fee4-4906-45f3-9dc4-f14c03e002fa" providerId="ADAL" clId="{CC7D8BFD-C784-4017-993D-BACB1718FE93}" dt="2022-08-31T11:49:05.206" v="176" actId="1036"/>
        <pc:sldMkLst>
          <pc:docMk/>
          <pc:sldMk cId="578213691" sldId="294"/>
        </pc:sldMkLst>
        <pc:spChg chg="del">
          <ac:chgData name="濬澤" userId="e8b9fee4-4906-45f3-9dc4-f14c03e002fa" providerId="ADAL" clId="{CC7D8BFD-C784-4017-993D-BACB1718FE93}" dt="2022-08-31T11:49:02.629" v="160" actId="478"/>
          <ac:spMkLst>
            <pc:docMk/>
            <pc:sldMk cId="578213691" sldId="294"/>
            <ac:spMk id="37" creationId="{4BB094C8-1AAF-461C-9530-271B343E4085}"/>
          </ac:spMkLst>
        </pc:spChg>
        <pc:spChg chg="add mod">
          <ac:chgData name="濬澤" userId="e8b9fee4-4906-45f3-9dc4-f14c03e002fa" providerId="ADAL" clId="{CC7D8BFD-C784-4017-993D-BACB1718FE93}" dt="2022-08-31T11:49:05.206" v="176" actId="1036"/>
          <ac:spMkLst>
            <pc:docMk/>
            <pc:sldMk cId="578213691" sldId="294"/>
            <ac:spMk id="66" creationId="{F63F176A-7FF3-49CF-A4FD-CF22AEEE5A7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68" creationId="{EA1374FC-176F-43FE-BE8A-D45DB69D43B1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69" creationId="{CAEE6930-8BD2-4CCE-BF53-ADF96CDE476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0" creationId="{1DCEA435-EADF-4365-AD3E-90B453F85103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1" creationId="{CF31FDA6-3DB8-4B83-88C6-FB2B3ABF573A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2" creationId="{BB7992E3-34F4-407B-AC48-3437D1879A08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3" creationId="{C2A42B5D-BE59-4C67-8DBD-A8361CC6FE98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4" creationId="{0D7EF182-5F76-4CEB-AF4B-F7EC47258A2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5" creationId="{3C84FB98-4B55-47BC-BAE1-A3F2FC2AA06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6" creationId="{2B58675F-972B-4DD2-BB5F-7AC6CD7A93C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7" creationId="{2C4A9509-BB29-4B48-8E32-FD03D8E21DE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8" creationId="{C39B280B-E721-4228-9C5B-0DB665E360B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79" creationId="{A83B46FB-3DE0-4D23-B6FC-CBA9C2A162B1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0" creationId="{96DBD377-7AF7-4CB4-8698-32B74C358F75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1" creationId="{2BDFD9C6-23A9-40A9-805E-AC17609CF7D4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2" creationId="{E9DF32E5-590A-47FF-BD3B-0C4F97F1A09C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3" creationId="{DF68EBCF-5A81-490B-BCA5-9CBD15FC7AF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4" creationId="{7130595E-7823-451C-BDD0-77455BBF44A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5" creationId="{818F22BB-E688-42D3-9164-4A65DFD7868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6" creationId="{7B7AEC4A-E1CA-42F7-8686-A8C3C3DF7E64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7" creationId="{82511869-0607-4240-AA7B-99DBE94301D7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8" creationId="{34E01381-65A9-4504-976C-A545DEDE875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89" creationId="{AAA06FEE-3170-4D20-9CB9-C74E60CC5BB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0" creationId="{F7438FD1-250C-4530-A7C6-12BB984A2DC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1" creationId="{11A5DC72-4324-44A7-B7FC-460561C8F58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2" creationId="{E8C003B6-65E7-4BC1-A4DE-AADEBEB10C7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3" creationId="{517D3FAE-AE49-4934-9AA6-2662C3D79312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4" creationId="{26FB554E-E303-4B9B-A066-0B78A7D6047C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5" creationId="{44C5A222-CE3C-401B-8F08-B2B1DB964035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96" creationId="{5E7E71FF-CD9C-4059-B117-7A60C9BAA2C1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2" creationId="{02CE8855-5C9A-44E8-9459-A792932D0DD9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3" creationId="{E450E07A-8EA5-4E4E-ACE1-3B0389C13FA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4" creationId="{58FA9F0C-4C3A-49C7-8AD8-E30633048146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5" creationId="{5A783842-E978-4FEC-A9C4-C0BC784155AB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6" creationId="{C29CBAA7-B729-4A1E-81FC-20796847528D}"/>
          </ac:spMkLst>
        </pc:spChg>
        <pc:spChg chg="mod">
          <ac:chgData name="濬澤" userId="e8b9fee4-4906-45f3-9dc4-f14c03e002fa" providerId="ADAL" clId="{CC7D8BFD-C784-4017-993D-BACB1718FE93}" dt="2022-08-31T11:49:02.875" v="161"/>
          <ac:spMkLst>
            <pc:docMk/>
            <pc:sldMk cId="578213691" sldId="294"/>
            <ac:spMk id="107" creationId="{3EEF44A0-389E-40AC-B243-6CDAF9BCC877}"/>
          </ac:spMkLst>
        </pc:spChg>
        <pc:grpChg chg="del">
          <ac:chgData name="濬澤" userId="e8b9fee4-4906-45f3-9dc4-f14c03e002fa" providerId="ADAL" clId="{CC7D8BFD-C784-4017-993D-BACB1718FE93}" dt="2022-08-31T11:49:02.629" v="160" actId="478"/>
          <ac:grpSpMkLst>
            <pc:docMk/>
            <pc:sldMk cId="578213691" sldId="294"/>
            <ac:grpSpMk id="38" creationId="{8C0A8CAE-F99F-42CD-8BFD-78ECD86A43D1}"/>
          </ac:grpSpMkLst>
        </pc:grpChg>
        <pc:grpChg chg="add mod">
          <ac:chgData name="濬澤" userId="e8b9fee4-4906-45f3-9dc4-f14c03e002fa" providerId="ADAL" clId="{CC7D8BFD-C784-4017-993D-BACB1718FE93}" dt="2022-08-31T11:49:05.206" v="176" actId="1036"/>
          <ac:grpSpMkLst>
            <pc:docMk/>
            <pc:sldMk cId="578213691" sldId="294"/>
            <ac:grpSpMk id="67" creationId="{4650231D-B39F-4A03-BFD5-F9EBD6EDDFF7}"/>
          </ac:grpSpMkLst>
        </pc:grp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1851319144" sldId="294"/>
        </pc:sldMkLst>
      </pc:sldChg>
      <pc:sldChg chg="addSp delSp modSp new mod modClrScheme chgLayout modNotesTx">
        <pc:chgData name="濬澤" userId="e8b9fee4-4906-45f3-9dc4-f14c03e002fa" providerId="ADAL" clId="{CC7D8BFD-C784-4017-993D-BACB1718FE93}" dt="2022-08-31T11:52:08.398" v="184" actId="20577"/>
        <pc:sldMkLst>
          <pc:docMk/>
          <pc:sldMk cId="2679488575" sldId="295"/>
        </pc:sldMkLst>
        <pc:spChg chg="del mod ord">
          <ac:chgData name="濬澤" userId="e8b9fee4-4906-45f3-9dc4-f14c03e002fa" providerId="ADAL" clId="{CC7D8BFD-C784-4017-993D-BACB1718FE93}" dt="2022-08-31T11:50:39.204" v="178" actId="700"/>
          <ac:spMkLst>
            <pc:docMk/>
            <pc:sldMk cId="2679488575" sldId="295"/>
            <ac:spMk id="2" creationId="{DE160D17-28D9-43A5-9357-8252644896F7}"/>
          </ac:spMkLst>
        </pc:spChg>
        <pc:spChg chg="del mod ord">
          <ac:chgData name="濬澤" userId="e8b9fee4-4906-45f3-9dc4-f14c03e002fa" providerId="ADAL" clId="{CC7D8BFD-C784-4017-993D-BACB1718FE93}" dt="2022-08-31T11:50:39.204" v="178" actId="700"/>
          <ac:spMkLst>
            <pc:docMk/>
            <pc:sldMk cId="2679488575" sldId="295"/>
            <ac:spMk id="3" creationId="{CE043D19-0955-45CD-B527-BD7FEFA1DB8F}"/>
          </ac:spMkLst>
        </pc:spChg>
        <pc:spChg chg="add mod ord">
          <ac:chgData name="濬澤" userId="e8b9fee4-4906-45f3-9dc4-f14c03e002fa" providerId="ADAL" clId="{CC7D8BFD-C784-4017-993D-BACB1718FE93}" dt="2022-08-31T11:50:46.856" v="180"/>
          <ac:spMkLst>
            <pc:docMk/>
            <pc:sldMk cId="2679488575" sldId="295"/>
            <ac:spMk id="4" creationId="{5FF6B5EA-615D-45FA-B0FF-B7F0BECB781E}"/>
          </ac:spMkLst>
        </pc:spChg>
        <pc:spChg chg="add del mod ord">
          <ac:chgData name="濬澤" userId="e8b9fee4-4906-45f3-9dc4-f14c03e002fa" providerId="ADAL" clId="{CC7D8BFD-C784-4017-993D-BACB1718FE93}" dt="2022-08-31T11:51:45.588" v="181"/>
          <ac:spMkLst>
            <pc:docMk/>
            <pc:sldMk cId="2679488575" sldId="295"/>
            <ac:spMk id="5" creationId="{4B9F0CD1-29A4-4E13-AE6E-D6BCD169FAC7}"/>
          </ac:spMkLst>
        </pc:spChg>
        <pc:picChg chg="add mod">
          <ac:chgData name="濬澤" userId="e8b9fee4-4906-45f3-9dc4-f14c03e002fa" providerId="ADAL" clId="{CC7D8BFD-C784-4017-993D-BACB1718FE93}" dt="2022-08-31T11:51:51.986" v="182" actId="14100"/>
          <ac:picMkLst>
            <pc:docMk/>
            <pc:sldMk cId="2679488575" sldId="295"/>
            <ac:picMk id="6" creationId="{79D4265F-FD55-433D-A0B1-CF3598BDED2F}"/>
          </ac:picMkLst>
        </pc:pic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4139899132" sldId="295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980960731" sldId="296"/>
        </pc:sldMkLst>
      </pc:sldChg>
      <pc:sldChg chg="addSp delSp modSp new mod modClrScheme chgLayout modNotesTx">
        <pc:chgData name="濬澤" userId="e8b9fee4-4906-45f3-9dc4-f14c03e002fa" providerId="ADAL" clId="{CC7D8BFD-C784-4017-993D-BACB1718FE93}" dt="2022-08-31T11:53:33.185" v="195" actId="478"/>
        <pc:sldMkLst>
          <pc:docMk/>
          <pc:sldMk cId="3038392652" sldId="296"/>
        </pc:sldMkLst>
        <pc:spChg chg="del mod ord">
          <ac:chgData name="濬澤" userId="e8b9fee4-4906-45f3-9dc4-f14c03e002fa" providerId="ADAL" clId="{CC7D8BFD-C784-4017-993D-BACB1718FE93}" dt="2022-08-31T11:53:07.417" v="186" actId="700"/>
          <ac:spMkLst>
            <pc:docMk/>
            <pc:sldMk cId="3038392652" sldId="296"/>
            <ac:spMk id="2" creationId="{E9C0D8E0-6CBD-4A4B-A1D3-7FD8B83D9685}"/>
          </ac:spMkLst>
        </pc:spChg>
        <pc:spChg chg="del mod ord">
          <ac:chgData name="濬澤" userId="e8b9fee4-4906-45f3-9dc4-f14c03e002fa" providerId="ADAL" clId="{CC7D8BFD-C784-4017-993D-BACB1718FE93}" dt="2022-08-31T11:53:07.417" v="186" actId="700"/>
          <ac:spMkLst>
            <pc:docMk/>
            <pc:sldMk cId="3038392652" sldId="296"/>
            <ac:spMk id="3" creationId="{53376DC3-0B2A-4312-92B3-46F3672D64F7}"/>
          </ac:spMkLst>
        </pc:spChg>
        <pc:spChg chg="add mod ord">
          <ac:chgData name="濬澤" userId="e8b9fee4-4906-45f3-9dc4-f14c03e002fa" providerId="ADAL" clId="{CC7D8BFD-C784-4017-993D-BACB1718FE93}" dt="2022-08-31T11:53:19.072" v="192"/>
          <ac:spMkLst>
            <pc:docMk/>
            <pc:sldMk cId="3038392652" sldId="296"/>
            <ac:spMk id="4" creationId="{3D916A89-4BF3-41D2-A9F8-1C14E0571BA5}"/>
          </ac:spMkLst>
        </pc:spChg>
        <pc:spChg chg="add del mod ord">
          <ac:chgData name="濬澤" userId="e8b9fee4-4906-45f3-9dc4-f14c03e002fa" providerId="ADAL" clId="{CC7D8BFD-C784-4017-993D-BACB1718FE93}" dt="2022-08-31T11:53:33.185" v="195" actId="478"/>
          <ac:spMkLst>
            <pc:docMk/>
            <pc:sldMk cId="3038392652" sldId="296"/>
            <ac:spMk id="5" creationId="{317A18F7-4A5C-4B67-8999-ADCE7921B415}"/>
          </ac:spMkLst>
        </pc:spChg>
        <pc:spChg chg="add mod">
          <ac:chgData name="濬澤" userId="e8b9fee4-4906-45f3-9dc4-f14c03e002fa" providerId="ADAL" clId="{CC7D8BFD-C784-4017-993D-BACB1718FE93}" dt="2022-08-31T11:53:30.671" v="194" actId="1076"/>
          <ac:spMkLst>
            <pc:docMk/>
            <pc:sldMk cId="3038392652" sldId="296"/>
            <ac:spMk id="7" creationId="{80E54A6E-C7A5-4603-A4D7-4B65EBCFCD2E}"/>
          </ac:spMkLst>
        </pc:spChg>
        <pc:picChg chg="add mod">
          <ac:chgData name="濬澤" userId="e8b9fee4-4906-45f3-9dc4-f14c03e002fa" providerId="ADAL" clId="{CC7D8BFD-C784-4017-993D-BACB1718FE93}" dt="2022-08-31T11:53:30.671" v="194" actId="1076"/>
          <ac:picMkLst>
            <pc:docMk/>
            <pc:sldMk cId="3038392652" sldId="296"/>
            <ac:picMk id="6" creationId="{9693EB52-919B-42C3-90A0-61C93CBAE896}"/>
          </ac:picMkLst>
        </pc:picChg>
      </pc:sldChg>
      <pc:sldChg chg="addSp delSp modSp add modNotesTx">
        <pc:chgData name="濬澤" userId="e8b9fee4-4906-45f3-9dc4-f14c03e002fa" providerId="ADAL" clId="{CC7D8BFD-C784-4017-993D-BACB1718FE93}" dt="2022-08-31T11:54:08.797" v="204"/>
        <pc:sldMkLst>
          <pc:docMk/>
          <pc:sldMk cId="3587388432" sldId="297"/>
        </pc:sldMkLst>
        <pc:spChg chg="del">
          <ac:chgData name="濬澤" userId="e8b9fee4-4906-45f3-9dc4-f14c03e002fa" providerId="ADAL" clId="{CC7D8BFD-C784-4017-993D-BACB1718FE93}" dt="2022-08-31T11:53:54.571" v="197" actId="478"/>
          <ac:spMkLst>
            <pc:docMk/>
            <pc:sldMk cId="3587388432" sldId="297"/>
            <ac:spMk id="7" creationId="{80E54A6E-C7A5-4603-A4D7-4B65EBCFCD2E}"/>
          </ac:spMkLst>
        </pc:spChg>
        <pc:picChg chg="add del mod">
          <ac:chgData name="濬澤" userId="e8b9fee4-4906-45f3-9dc4-f14c03e002fa" providerId="ADAL" clId="{CC7D8BFD-C784-4017-993D-BACB1718FE93}" dt="2022-08-31T11:53:56.636" v="199"/>
          <ac:picMkLst>
            <pc:docMk/>
            <pc:sldMk cId="3587388432" sldId="297"/>
            <ac:picMk id="5" creationId="{988C99A3-E549-45D4-8122-8AC6163788AD}"/>
          </ac:picMkLst>
        </pc:picChg>
        <pc:picChg chg="del">
          <ac:chgData name="濬澤" userId="e8b9fee4-4906-45f3-9dc4-f14c03e002fa" providerId="ADAL" clId="{CC7D8BFD-C784-4017-993D-BACB1718FE93}" dt="2022-08-31T11:53:54.571" v="197" actId="478"/>
          <ac:picMkLst>
            <pc:docMk/>
            <pc:sldMk cId="3587388432" sldId="297"/>
            <ac:picMk id="6" creationId="{9693EB52-919B-42C3-90A0-61C93CBAE896}"/>
          </ac:picMkLst>
        </pc:picChg>
        <pc:picChg chg="add mod">
          <ac:chgData name="濬澤" userId="e8b9fee4-4906-45f3-9dc4-f14c03e002fa" providerId="ADAL" clId="{CC7D8BFD-C784-4017-993D-BACB1718FE93}" dt="2022-08-31T11:54:04.771" v="203" actId="1076"/>
          <ac:picMkLst>
            <pc:docMk/>
            <pc:sldMk cId="3587388432" sldId="297"/>
            <ac:picMk id="8" creationId="{2F0F751B-0030-4F15-BEBE-DDC5AA7669A1}"/>
          </ac:picMkLst>
        </pc:pic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3797013326" sldId="297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74348942" sldId="298"/>
        </pc:sldMkLst>
      </pc:sldChg>
      <pc:sldChg chg="addSp delSp modSp new mod modNotesTx">
        <pc:chgData name="濬澤" userId="e8b9fee4-4906-45f3-9dc4-f14c03e002fa" providerId="ADAL" clId="{CC7D8BFD-C784-4017-993D-BACB1718FE93}" dt="2022-08-31T11:55:01.564" v="213" actId="20577"/>
        <pc:sldMkLst>
          <pc:docMk/>
          <pc:sldMk cId="346861493" sldId="298"/>
        </pc:sldMkLst>
        <pc:spChg chg="mod">
          <ac:chgData name="濬澤" userId="e8b9fee4-4906-45f3-9dc4-f14c03e002fa" providerId="ADAL" clId="{CC7D8BFD-C784-4017-993D-BACB1718FE93}" dt="2022-08-31T11:54:56.400" v="211"/>
          <ac:spMkLst>
            <pc:docMk/>
            <pc:sldMk cId="346861493" sldId="298"/>
            <ac:spMk id="2" creationId="{5C8506B7-6306-4C5C-BC1F-E27606B016CE}"/>
          </ac:spMkLst>
        </pc:spChg>
        <pc:spChg chg="del">
          <ac:chgData name="濬澤" userId="e8b9fee4-4906-45f3-9dc4-f14c03e002fa" providerId="ADAL" clId="{CC7D8BFD-C784-4017-993D-BACB1718FE93}" dt="2022-08-31T11:54:37.582" v="206"/>
          <ac:spMkLst>
            <pc:docMk/>
            <pc:sldMk cId="346861493" sldId="298"/>
            <ac:spMk id="3" creationId="{22D82BCC-75DC-423B-BCA1-F217F8962D4B}"/>
          </ac:spMkLst>
        </pc:spChg>
        <pc:picChg chg="add mod">
          <ac:chgData name="濬澤" userId="e8b9fee4-4906-45f3-9dc4-f14c03e002fa" providerId="ADAL" clId="{CC7D8BFD-C784-4017-993D-BACB1718FE93}" dt="2022-08-31T11:54:37.636" v="207" actId="27636"/>
          <ac:picMkLst>
            <pc:docMk/>
            <pc:sldMk cId="346861493" sldId="298"/>
            <ac:picMk id="4" creationId="{3B531FD1-3555-40AC-968A-26A3EDA66AAD}"/>
          </ac:picMkLst>
        </pc:picChg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635599203" sldId="299"/>
        </pc:sldMkLst>
      </pc:sldChg>
      <pc:sldChg chg="new del">
        <pc:chgData name="濬澤" userId="e8b9fee4-4906-45f3-9dc4-f14c03e002fa" providerId="ADAL" clId="{CC7D8BFD-C784-4017-993D-BACB1718FE93}" dt="2022-08-31T11:55:12.787" v="215" actId="47"/>
        <pc:sldMkLst>
          <pc:docMk/>
          <pc:sldMk cId="4056840467" sldId="299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329238323" sldId="300"/>
        </pc:sldMkLst>
      </pc:sldChg>
      <pc:sldChg chg="del">
        <pc:chgData name="濬澤" userId="e8b9fee4-4906-45f3-9dc4-f14c03e002fa" providerId="ADAL" clId="{CC7D8BFD-C784-4017-993D-BACB1718FE93}" dt="2022-08-31T06:14:28.530" v="18" actId="47"/>
        <pc:sldMkLst>
          <pc:docMk/>
          <pc:sldMk cId="2207475473" sldId="301"/>
        </pc:sldMkLst>
      </pc:sldChg>
    </pc:docChg>
  </pc:docChgLst>
  <pc:docChgLst>
    <pc:chgData name="濬澤" userId="e8b9fee4-4906-45f3-9dc4-f14c03e002fa" providerId="ADAL" clId="{D36E747B-2C52-4464-AA83-B7093525C489}"/>
    <pc:docChg chg="undo custSel addSld delSld modSld sldOrd">
      <pc:chgData name="濬澤" userId="e8b9fee4-4906-45f3-9dc4-f14c03e002fa" providerId="ADAL" clId="{D36E747B-2C52-4464-AA83-B7093525C489}" dt="2022-08-09T09:02:53.697" v="406" actId="27636"/>
      <pc:docMkLst>
        <pc:docMk/>
      </pc:docMkLst>
      <pc:sldChg chg="addSp modSp add mod modNotesTx">
        <pc:chgData name="濬澤" userId="e8b9fee4-4906-45f3-9dc4-f14c03e002fa" providerId="ADAL" clId="{D36E747B-2C52-4464-AA83-B7093525C489}" dt="2022-08-09T08:41:27.094" v="194" actId="1076"/>
        <pc:sldMkLst>
          <pc:docMk/>
          <pc:sldMk cId="3481314734" sldId="311"/>
        </pc:sldMkLst>
        <pc:spChg chg="mod">
          <ac:chgData name="濬澤" userId="e8b9fee4-4906-45f3-9dc4-f14c03e002fa" providerId="ADAL" clId="{D36E747B-2C52-4464-AA83-B7093525C489}" dt="2022-08-09T07:02:36.528" v="7" actId="20577"/>
          <ac:spMkLst>
            <pc:docMk/>
            <pc:sldMk cId="3481314734" sldId="311"/>
            <ac:spMk id="2" creationId="{6717FA0C-8191-431C-AF57-3D2317C49333}"/>
          </ac:spMkLst>
        </pc:spChg>
        <pc:spChg chg="mod">
          <ac:chgData name="濬澤" userId="e8b9fee4-4906-45f3-9dc4-f14c03e002fa" providerId="ADAL" clId="{D36E747B-2C52-4464-AA83-B7093525C489}" dt="2022-08-09T07:05:03.920" v="28" actId="1076"/>
          <ac:spMkLst>
            <pc:docMk/>
            <pc:sldMk cId="3481314734" sldId="311"/>
            <ac:spMk id="6" creationId="{111409B2-6AB1-4695-816C-50F5F1CD7A2C}"/>
          </ac:spMkLst>
        </pc:spChg>
        <pc:spChg chg="mod">
          <ac:chgData name="濬澤" userId="e8b9fee4-4906-45f3-9dc4-f14c03e002fa" providerId="ADAL" clId="{D36E747B-2C52-4464-AA83-B7093525C489}" dt="2022-08-09T07:05:47.022" v="47" actId="1076"/>
          <ac:spMkLst>
            <pc:docMk/>
            <pc:sldMk cId="3481314734" sldId="311"/>
            <ac:spMk id="8" creationId="{739421BA-715A-4593-8FEC-4889BCAFB709}"/>
          </ac:spMkLst>
        </pc:spChg>
        <pc:spChg chg="mod">
          <ac:chgData name="濬澤" userId="e8b9fee4-4906-45f3-9dc4-f14c03e002fa" providerId="ADAL" clId="{D36E747B-2C52-4464-AA83-B7093525C489}" dt="2022-08-09T07:05:19.611" v="34" actId="1076"/>
          <ac:spMkLst>
            <pc:docMk/>
            <pc:sldMk cId="3481314734" sldId="311"/>
            <ac:spMk id="9" creationId="{6A4C0A06-8286-4A75-AC28-0709EEAE5683}"/>
          </ac:spMkLst>
        </pc:spChg>
        <pc:graphicFrameChg chg="mod modGraphic">
          <ac:chgData name="濬澤" userId="e8b9fee4-4906-45f3-9dc4-f14c03e002fa" providerId="ADAL" clId="{D36E747B-2C52-4464-AA83-B7093525C489}" dt="2022-08-09T07:05:43.240" v="46" actId="1076"/>
          <ac:graphicFrameMkLst>
            <pc:docMk/>
            <pc:sldMk cId="3481314734" sldId="311"/>
            <ac:graphicFrameMk id="4" creationId="{FBE9DBFA-C7AC-4774-B16B-299DFB49CDD1}"/>
          </ac:graphicFrameMkLst>
        </pc:graphicFrameChg>
        <pc:graphicFrameChg chg="modGraphic">
          <ac:chgData name="濬澤" userId="e8b9fee4-4906-45f3-9dc4-f14c03e002fa" providerId="ADAL" clId="{D36E747B-2C52-4464-AA83-B7093525C489}" dt="2022-08-09T07:05:32.736" v="38" actId="20577"/>
          <ac:graphicFrameMkLst>
            <pc:docMk/>
            <pc:sldMk cId="3481314734" sldId="311"/>
            <ac:graphicFrameMk id="5" creationId="{1847A6E0-5D61-4BCB-A633-41BDBD85E9F9}"/>
          </ac:graphicFrameMkLst>
        </pc:graphicFrameChg>
        <pc:picChg chg="add mod">
          <ac:chgData name="濬澤" userId="e8b9fee4-4906-45f3-9dc4-f14c03e002fa" providerId="ADAL" clId="{D36E747B-2C52-4464-AA83-B7093525C489}" dt="2022-08-09T08:40:58.160" v="191" actId="1076"/>
          <ac:picMkLst>
            <pc:docMk/>
            <pc:sldMk cId="3481314734" sldId="311"/>
            <ac:picMk id="3" creationId="{EE7FE597-1366-462A-87CF-D0A6D72025D3}"/>
          </ac:picMkLst>
        </pc:picChg>
        <pc:picChg chg="add mod">
          <ac:chgData name="濬澤" userId="e8b9fee4-4906-45f3-9dc4-f14c03e002fa" providerId="ADAL" clId="{D36E747B-2C52-4464-AA83-B7093525C489}" dt="2022-08-09T08:41:27.094" v="194" actId="1076"/>
          <ac:picMkLst>
            <pc:docMk/>
            <pc:sldMk cId="3481314734" sldId="311"/>
            <ac:picMk id="11" creationId="{247FD89A-CEC0-418E-8D5A-7673F6B12937}"/>
          </ac:picMkLst>
        </pc:picChg>
      </pc:sldChg>
      <pc:sldChg chg="new del">
        <pc:chgData name="濬澤" userId="e8b9fee4-4906-45f3-9dc4-f14c03e002fa" providerId="ADAL" clId="{D36E747B-2C52-4464-AA83-B7093525C489}" dt="2022-08-09T08:43:12.926" v="196" actId="680"/>
        <pc:sldMkLst>
          <pc:docMk/>
          <pc:sldMk cId="413623105" sldId="312"/>
        </pc:sldMkLst>
      </pc:sldChg>
      <pc:sldChg chg="delSp modSp add mod modNotesTx">
        <pc:chgData name="濬澤" userId="e8b9fee4-4906-45f3-9dc4-f14c03e002fa" providerId="ADAL" clId="{D36E747B-2C52-4464-AA83-B7093525C489}" dt="2022-08-09T08:44:35.260" v="243" actId="1076"/>
        <pc:sldMkLst>
          <pc:docMk/>
          <pc:sldMk cId="965236660" sldId="312"/>
        </pc:sldMkLst>
        <pc:spChg chg="mod">
          <ac:chgData name="濬澤" userId="e8b9fee4-4906-45f3-9dc4-f14c03e002fa" providerId="ADAL" clId="{D36E747B-2C52-4464-AA83-B7093525C489}" dt="2022-08-09T08:43:25.621" v="207" actId="20577"/>
          <ac:spMkLst>
            <pc:docMk/>
            <pc:sldMk cId="965236660" sldId="312"/>
            <ac:spMk id="2" creationId="{6717FA0C-8191-431C-AF57-3D2317C49333}"/>
          </ac:spMkLst>
        </pc:spChg>
        <pc:spChg chg="mod">
          <ac:chgData name="濬澤" userId="e8b9fee4-4906-45f3-9dc4-f14c03e002fa" providerId="ADAL" clId="{D36E747B-2C52-4464-AA83-B7093525C489}" dt="2022-08-09T08:44:35.260" v="243" actId="1076"/>
          <ac:spMkLst>
            <pc:docMk/>
            <pc:sldMk cId="965236660" sldId="312"/>
            <ac:spMk id="8" creationId="{739421BA-715A-4593-8FEC-4889BCAFB709}"/>
          </ac:spMkLst>
        </pc:spChg>
        <pc:graphicFrameChg chg="mod modGraphic">
          <ac:chgData name="濬澤" userId="e8b9fee4-4906-45f3-9dc4-f14c03e002fa" providerId="ADAL" clId="{D36E747B-2C52-4464-AA83-B7093525C489}" dt="2022-08-09T08:44:33.161" v="242" actId="207"/>
          <ac:graphicFrameMkLst>
            <pc:docMk/>
            <pc:sldMk cId="965236660" sldId="312"/>
            <ac:graphicFrameMk id="4" creationId="{FBE9DBFA-C7AC-4774-B16B-299DFB49CDD1}"/>
          </ac:graphicFrameMkLst>
        </pc:graphicFrameChg>
        <pc:picChg chg="del">
          <ac:chgData name="濬澤" userId="e8b9fee4-4906-45f3-9dc4-f14c03e002fa" providerId="ADAL" clId="{D36E747B-2C52-4464-AA83-B7093525C489}" dt="2022-08-09T08:44:04.555" v="230" actId="478"/>
          <ac:picMkLst>
            <pc:docMk/>
            <pc:sldMk cId="965236660" sldId="312"/>
            <ac:picMk id="3" creationId="{EE7FE597-1366-462A-87CF-D0A6D72025D3}"/>
          </ac:picMkLst>
        </pc:picChg>
        <pc:picChg chg="del">
          <ac:chgData name="濬澤" userId="e8b9fee4-4906-45f3-9dc4-f14c03e002fa" providerId="ADAL" clId="{D36E747B-2C52-4464-AA83-B7093525C489}" dt="2022-08-09T08:44:05.394" v="231" actId="478"/>
          <ac:picMkLst>
            <pc:docMk/>
            <pc:sldMk cId="965236660" sldId="312"/>
            <ac:picMk id="11" creationId="{247FD89A-CEC0-418E-8D5A-7673F6B12937}"/>
          </ac:picMkLst>
        </pc:picChg>
      </pc:sldChg>
      <pc:sldChg chg="modSp add mod modNotesTx">
        <pc:chgData name="濬澤" userId="e8b9fee4-4906-45f3-9dc4-f14c03e002fa" providerId="ADAL" clId="{D36E747B-2C52-4464-AA83-B7093525C489}" dt="2022-08-09T08:44:53.495" v="250" actId="20577"/>
        <pc:sldMkLst>
          <pc:docMk/>
          <pc:sldMk cId="2357743670" sldId="313"/>
        </pc:sldMkLst>
        <pc:graphicFrameChg chg="modGraphic">
          <ac:chgData name="濬澤" userId="e8b9fee4-4906-45f3-9dc4-f14c03e002fa" providerId="ADAL" clId="{D36E747B-2C52-4464-AA83-B7093525C489}" dt="2022-08-09T08:44:44.307" v="245" actId="207"/>
          <ac:graphicFrameMkLst>
            <pc:docMk/>
            <pc:sldMk cId="2357743670" sldId="313"/>
            <ac:graphicFrameMk id="4" creationId="{FBE9DBFA-C7AC-4774-B16B-299DFB49CDD1}"/>
          </ac:graphicFrameMkLst>
        </pc:graphicFrameChg>
      </pc:sldChg>
      <pc:sldChg chg="addSp delSp modSp new mod modNotesTx">
        <pc:chgData name="濬澤" userId="e8b9fee4-4906-45f3-9dc4-f14c03e002fa" providerId="ADAL" clId="{D36E747B-2C52-4464-AA83-B7093525C489}" dt="2022-08-09T08:46:24.445" v="274" actId="20577"/>
        <pc:sldMkLst>
          <pc:docMk/>
          <pc:sldMk cId="1813093703" sldId="314"/>
        </pc:sldMkLst>
        <pc:spChg chg="mod">
          <ac:chgData name="濬澤" userId="e8b9fee4-4906-45f3-9dc4-f14c03e002fa" providerId="ADAL" clId="{D36E747B-2C52-4464-AA83-B7093525C489}" dt="2022-08-09T08:45:13.878" v="264" actId="20577"/>
          <ac:spMkLst>
            <pc:docMk/>
            <pc:sldMk cId="1813093703" sldId="314"/>
            <ac:spMk id="2" creationId="{4F088920-4469-4D9A-B63D-2BEA7C5E8C9A}"/>
          </ac:spMkLst>
        </pc:spChg>
        <pc:spChg chg="del">
          <ac:chgData name="濬澤" userId="e8b9fee4-4906-45f3-9dc4-f14c03e002fa" providerId="ADAL" clId="{D36E747B-2C52-4464-AA83-B7093525C489}" dt="2022-08-09T08:45:33.830" v="269" actId="478"/>
          <ac:spMkLst>
            <pc:docMk/>
            <pc:sldMk cId="1813093703" sldId="314"/>
            <ac:spMk id="3" creationId="{D2804405-D22E-46B3-8060-8ED0DFD047F4}"/>
          </ac:spMkLst>
        </pc:spChg>
        <pc:spChg chg="add mod">
          <ac:chgData name="濬澤" userId="e8b9fee4-4906-45f3-9dc4-f14c03e002fa" providerId="ADAL" clId="{D36E747B-2C52-4464-AA83-B7093525C489}" dt="2022-08-09T08:45:46.751" v="272" actId="1076"/>
          <ac:spMkLst>
            <pc:docMk/>
            <pc:sldMk cId="1813093703" sldId="314"/>
            <ac:spMk id="4" creationId="{D56524FD-ECDE-4307-B0A7-1AC47BA7AAA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" creationId="{C31E2C3D-C313-4D26-99D7-CC31B77E6459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" creationId="{90489C36-6AFA-4EF1-86AC-8FE5C3C5EF5D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" creationId="{2345EB7F-2A44-462A-BA64-805F20454B6B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8" creationId="{EC4FE350-91D9-4618-9942-79346060BB23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9" creationId="{2B2BC846-698B-481A-914C-E073656D361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0" creationId="{7094C7CE-92BC-4898-9909-374CC795A8F7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1" creationId="{6BAFE1ED-711C-4141-B790-505230892B54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2" creationId="{06AEB17C-FA0B-4F5B-AC9F-3C7E5D776F75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3" creationId="{6F8C2FAE-F61C-46E6-AD46-5E082121C44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4" creationId="{FAFDBEBD-F3C3-491E-AE73-2809DFFC75C1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5" creationId="{87247D68-504C-40D6-AB7D-9CB03F50F4FE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6" creationId="{76ADE09B-354A-44C0-95A1-6BD204773350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7" creationId="{36D775D8-1B97-40CB-ABC8-5958B99DB79A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8" creationId="{3DEBB5BA-D3A5-4D62-A7C6-12555DA876EB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19" creationId="{D79C8AC2-4016-4B31-A19A-3F27F95F9A88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0" creationId="{B0881666-28D7-452D-90A4-E47AAAC191D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2" creationId="{13866309-348E-4478-8CA7-E93616D0020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3" creationId="{A934A716-1075-4046-A5AE-3E321F489B09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4" creationId="{6D5F135C-3CDE-4933-A07E-225DCDAA357D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5" creationId="{CCF4D386-E894-4B4E-8E9F-232C422CD1C4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6" creationId="{3D623767-A204-4C4C-A31D-333173615ABB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7" creationId="{43E77C13-5174-4A29-92D3-0A4524C5CB3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8" creationId="{5218B086-71FB-40EC-B0D0-BAD54992FFC1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29" creationId="{8D7CF205-7F20-4AC2-AE21-3FF8166BE24F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0" creationId="{270F58FF-3056-4774-8426-CBE5FB35264B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1" creationId="{F476794C-505D-4E70-9EB5-81A93370B174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2" creationId="{BD053406-90B5-4ACA-8E4F-5C2749DA1A52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3" creationId="{53D10032-B27F-4A26-A6F7-C3FB80851B98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4" creationId="{BAE7EE3E-6FF5-4AC7-AC53-7910FBD566AE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5" creationId="{E0164CF9-6324-4DD1-B0CC-59C9EA30A9E6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6" creationId="{FF482857-4027-4F9E-9F54-89BD6B24AA7D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7" creationId="{CB2887C7-9701-47A9-8967-194614814278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8" creationId="{F960CEEB-F0FF-48C2-A393-092F3862F967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39" creationId="{FE48948C-F9E4-46A2-B71C-9D92A9AF58D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0" creationId="{A4C9D8C6-0FC6-4DD8-BA2F-D793321DA083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1" creationId="{02D69CEE-8685-48AC-93C6-86ACD75D203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2" creationId="{19F8FB4E-5BE4-4F5E-A194-A1381AFFEA30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3" creationId="{DFEDFB1C-D5EC-4AD9-BCBB-122C216CCE4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4" creationId="{B0899B43-7DF2-47D6-9E90-FDAB2CA99A4C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5" creationId="{5AF29E37-4558-4759-90A8-E210F53E0428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6" creationId="{C629CD8D-2A3A-4D1E-A7FA-9CDAA3EF89F5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7" creationId="{52F6B021-5614-4651-B045-C5D01C7BA3B5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8" creationId="{912F0C52-9143-4696-8E96-4AE4F263A5FC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49" creationId="{FEB85DF2-4EA2-4F27-AEBE-4956137D159F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0" creationId="{477B9A59-9FA7-4F0E-9844-F91EB2A51A29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1" creationId="{1FFF0010-CE16-443F-B42D-D28E2EB6580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2" creationId="{38CF9152-8585-4CE3-907C-AD61B4B6CF7E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3" creationId="{7377F905-6540-4546-8831-B08B7859A154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4" creationId="{51C8A9CF-D5EE-487D-AEC8-893FE50614C7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5" creationId="{F452599F-5D81-4CF1-9F34-56FFA057D756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6" creationId="{E4120669-9FDA-486E-8ED7-E7B193259C2B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7" creationId="{9CCB6813-F482-493E-BE4B-D3FEB75BCBCE}"/>
          </ac:spMkLst>
        </pc:spChg>
        <pc:spChg chg="add 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58" creationId="{AC5D404B-53DE-4F5F-97D3-64F6BF88DE2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0" creationId="{6FBD3A7D-8CAB-4FF0-A3FE-2D9B6859260B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2" creationId="{3A2088D1-8427-4DA1-9FC2-82EDDFAB846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3" creationId="{5C82E1FD-E0F5-4906-B18F-D51D02C2518F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4" creationId="{8BA83A95-3F5D-4936-A13A-60E41ABF4743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5" creationId="{DFD3BF47-EDB2-4705-90C9-C0AB23498719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6" creationId="{32154A50-1025-4276-B711-CAAA73761CD5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7" creationId="{C66965FB-EE90-4D12-9FAD-8673FE38EA6C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68" creationId="{05A92D43-65CA-4404-A343-48B0673A77E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0" creationId="{B5B21094-4C9C-456E-BB41-F5D8A9559240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2" creationId="{72C73C1C-2EDB-4B64-BF5B-41585365114D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3" creationId="{F71863AB-EE9F-4541-A1E1-87F4C2A196D7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4" creationId="{1EFF9B19-4C50-4F10-B1D0-6804270CE413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5" creationId="{CE2CFF52-2C11-4152-B964-DE8161F802FC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6" creationId="{C5C72E34-5683-4A8C-B205-F0CED3893226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7" creationId="{20579130-3C09-4DD5-86ED-9B31E8D517DA}"/>
          </ac:spMkLst>
        </pc:spChg>
        <pc:spChg chg="mod">
          <ac:chgData name="濬澤" userId="e8b9fee4-4906-45f3-9dc4-f14c03e002fa" providerId="ADAL" clId="{D36E747B-2C52-4464-AA83-B7093525C489}" dt="2022-08-09T08:45:42.705" v="271" actId="1076"/>
          <ac:spMkLst>
            <pc:docMk/>
            <pc:sldMk cId="1813093703" sldId="314"/>
            <ac:spMk id="78" creationId="{04479A71-E443-4F72-A661-D8F375BB9EE8}"/>
          </ac:spMkLst>
        </pc:spChg>
        <pc:grpChg chg="add 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21" creationId="{48FADB4B-94E2-4B0A-9F83-BE8D5A0A1010}"/>
          </ac:grpSpMkLst>
        </pc:grpChg>
        <pc:grpChg chg="add 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59" creationId="{B32F064A-F95F-4509-82B9-B33788E0A9CF}"/>
          </ac:grpSpMkLst>
        </pc:grpChg>
        <pc:grpChg chg="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61" creationId="{543313F2-BE35-4927-AFAA-D5134F4DECDF}"/>
          </ac:grpSpMkLst>
        </pc:grpChg>
        <pc:grpChg chg="add 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69" creationId="{F6700C6C-6028-4D8E-8B39-AC8C5160FADF}"/>
          </ac:grpSpMkLst>
        </pc:grpChg>
        <pc:grpChg chg="mod">
          <ac:chgData name="濬澤" userId="e8b9fee4-4906-45f3-9dc4-f14c03e002fa" providerId="ADAL" clId="{D36E747B-2C52-4464-AA83-B7093525C489}" dt="2022-08-09T08:45:42.705" v="271" actId="1076"/>
          <ac:grpSpMkLst>
            <pc:docMk/>
            <pc:sldMk cId="1813093703" sldId="314"/>
            <ac:grpSpMk id="71" creationId="{AAEE7140-0C70-459B-998B-342466DBE1A7}"/>
          </ac:grpSpMkLst>
        </pc:grpChg>
        <pc:picChg chg="add mod">
          <ac:chgData name="濬澤" userId="e8b9fee4-4906-45f3-9dc4-f14c03e002fa" providerId="ADAL" clId="{D36E747B-2C52-4464-AA83-B7093525C489}" dt="2022-08-09T08:45:42.705" v="271" actId="1076"/>
          <ac:picMkLst>
            <pc:docMk/>
            <pc:sldMk cId="1813093703" sldId="314"/>
            <ac:picMk id="79" creationId="{8CA25203-351D-43F1-ABD6-FB1CDE9FCEF6}"/>
          </ac:picMkLst>
        </pc:picChg>
      </pc:sldChg>
      <pc:sldChg chg="addSp modSp new mod modNotesTx">
        <pc:chgData name="濬澤" userId="e8b9fee4-4906-45f3-9dc4-f14c03e002fa" providerId="ADAL" clId="{D36E747B-2C52-4464-AA83-B7093525C489}" dt="2022-08-09T08:53:44.864" v="284" actId="20577"/>
        <pc:sldMkLst>
          <pc:docMk/>
          <pc:sldMk cId="3567211650" sldId="315"/>
        </pc:sldMkLst>
        <pc:spChg chg="mod">
          <ac:chgData name="濬澤" userId="e8b9fee4-4906-45f3-9dc4-f14c03e002fa" providerId="ADAL" clId="{D36E747B-2C52-4464-AA83-B7093525C489}" dt="2022-08-09T08:53:19.929" v="277" actId="27636"/>
          <ac:spMkLst>
            <pc:docMk/>
            <pc:sldMk cId="3567211650" sldId="315"/>
            <ac:spMk id="2" creationId="{62D756B2-29D5-4DEB-9CEF-D864204CAC2D}"/>
          </ac:spMkLst>
        </pc:spChg>
        <pc:spChg chg="mod">
          <ac:chgData name="濬澤" userId="e8b9fee4-4906-45f3-9dc4-f14c03e002fa" providerId="ADAL" clId="{D36E747B-2C52-4464-AA83-B7093525C489}" dt="2022-08-09T08:53:29.545" v="280" actId="2711"/>
          <ac:spMkLst>
            <pc:docMk/>
            <pc:sldMk cId="3567211650" sldId="315"/>
            <ac:spMk id="3" creationId="{6A3E48B9-D4B5-4DD6-A008-8B21BB6ACD44}"/>
          </ac:spMkLst>
        </pc:spChg>
        <pc:picChg chg="add mod">
          <ac:chgData name="濬澤" userId="e8b9fee4-4906-45f3-9dc4-f14c03e002fa" providerId="ADAL" clId="{D36E747B-2C52-4464-AA83-B7093525C489}" dt="2022-08-09T08:53:39.789" v="282" actId="1076"/>
          <ac:picMkLst>
            <pc:docMk/>
            <pc:sldMk cId="3567211650" sldId="315"/>
            <ac:picMk id="4" creationId="{9058F38F-8E1A-41BE-AD91-C351F895FE18}"/>
          </ac:picMkLst>
        </pc:picChg>
      </pc:sldChg>
      <pc:sldChg chg="addSp delSp modSp new mod">
        <pc:chgData name="濬澤" userId="e8b9fee4-4906-45f3-9dc4-f14c03e002fa" providerId="ADAL" clId="{D36E747B-2C52-4464-AA83-B7093525C489}" dt="2022-08-09T09:00:42.560" v="359" actId="1076"/>
        <pc:sldMkLst>
          <pc:docMk/>
          <pc:sldMk cId="788320005" sldId="316"/>
        </pc:sldMkLst>
        <pc:spChg chg="mod">
          <ac:chgData name="濬澤" userId="e8b9fee4-4906-45f3-9dc4-f14c03e002fa" providerId="ADAL" clId="{D36E747B-2C52-4464-AA83-B7093525C489}" dt="2022-08-09T08:54:37.988" v="287" actId="27636"/>
          <ac:spMkLst>
            <pc:docMk/>
            <pc:sldMk cId="788320005" sldId="316"/>
            <ac:spMk id="2" creationId="{F778699C-A71A-45BF-985F-C2D7570B0692}"/>
          </ac:spMkLst>
        </pc:spChg>
        <pc:spChg chg="del">
          <ac:chgData name="濬澤" userId="e8b9fee4-4906-45f3-9dc4-f14c03e002fa" providerId="ADAL" clId="{D36E747B-2C52-4464-AA83-B7093525C489}" dt="2022-08-09T08:54:54.665" v="290" actId="478"/>
          <ac:spMkLst>
            <pc:docMk/>
            <pc:sldMk cId="788320005" sldId="316"/>
            <ac:spMk id="3" creationId="{72E66CC9-608E-443A-AE33-57108202D10C}"/>
          </ac:spMkLst>
        </pc:spChg>
        <pc:spChg chg="add mod">
          <ac:chgData name="濬澤" userId="e8b9fee4-4906-45f3-9dc4-f14c03e002fa" providerId="ADAL" clId="{D36E747B-2C52-4464-AA83-B7093525C489}" dt="2022-08-09T08:54:52.430" v="289" actId="1076"/>
          <ac:spMkLst>
            <pc:docMk/>
            <pc:sldMk cId="788320005" sldId="316"/>
            <ac:spMk id="8" creationId="{56AD8A11-EBBD-4388-83D2-2DF755117285}"/>
          </ac:spMkLst>
        </pc:spChg>
        <pc:spChg chg="add mod">
          <ac:chgData name="濬澤" userId="e8b9fee4-4906-45f3-9dc4-f14c03e002fa" providerId="ADAL" clId="{D36E747B-2C52-4464-AA83-B7093525C489}" dt="2022-08-09T08:54:52.430" v="289" actId="1076"/>
          <ac:spMkLst>
            <pc:docMk/>
            <pc:sldMk cId="788320005" sldId="316"/>
            <ac:spMk id="9" creationId="{8A5251B0-CC66-41B7-9F43-DE8EC854A827}"/>
          </ac:spMkLst>
        </pc:spChg>
        <pc:spChg chg="add mod">
          <ac:chgData name="濬澤" userId="e8b9fee4-4906-45f3-9dc4-f14c03e002fa" providerId="ADAL" clId="{D36E747B-2C52-4464-AA83-B7093525C489}" dt="2022-08-09T09:00:33.764" v="357" actId="1076"/>
          <ac:spMkLst>
            <pc:docMk/>
            <pc:sldMk cId="788320005" sldId="316"/>
            <ac:spMk id="12" creationId="{B9F48F30-FC14-475B-BA1C-AC929A464981}"/>
          </ac:spMkLst>
        </pc:spChg>
        <pc:graphicFrameChg chg="add mod">
          <ac:chgData name="濬澤" userId="e8b9fee4-4906-45f3-9dc4-f14c03e002fa" providerId="ADAL" clId="{D36E747B-2C52-4464-AA83-B7093525C489}" dt="2022-08-09T09:00:42.560" v="359" actId="1076"/>
          <ac:graphicFrameMkLst>
            <pc:docMk/>
            <pc:sldMk cId="788320005" sldId="316"/>
            <ac:graphicFrameMk id="13" creationId="{13CAE48A-5094-4C21-A574-54014D175913}"/>
          </ac:graphicFrameMkLst>
        </pc:graphicFrame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4" creationId="{883E1208-8DBA-4F21-85DC-A4C9200623AE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5" creationId="{6F5FFE25-076F-4314-B467-8FFC6B681641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6" creationId="{12AC74B9-60D4-4F84-8E3F-E2A09A768E04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7" creationId="{80A2BAF7-28D4-4CBD-96BB-39E488FB71C6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10" creationId="{4C8F8160-9F1E-434C-918D-DD2F95C5BED2}"/>
          </ac:picMkLst>
        </pc:picChg>
        <pc:picChg chg="add mod">
          <ac:chgData name="濬澤" userId="e8b9fee4-4906-45f3-9dc4-f14c03e002fa" providerId="ADAL" clId="{D36E747B-2C52-4464-AA83-B7093525C489}" dt="2022-08-09T08:54:52.430" v="289" actId="1076"/>
          <ac:picMkLst>
            <pc:docMk/>
            <pc:sldMk cId="788320005" sldId="316"/>
            <ac:picMk id="11" creationId="{503081C7-795E-4A18-8A11-6CF5750B2D09}"/>
          </ac:picMkLst>
        </pc:picChg>
      </pc:sldChg>
      <pc:sldChg chg="addSp delSp modSp add mod ord">
        <pc:chgData name="濬澤" userId="e8b9fee4-4906-45f3-9dc4-f14c03e002fa" providerId="ADAL" clId="{D36E747B-2C52-4464-AA83-B7093525C489}" dt="2022-08-09T09:01:21.656" v="369" actId="1076"/>
        <pc:sldMkLst>
          <pc:docMk/>
          <pc:sldMk cId="2637921122" sldId="317"/>
        </pc:sldMkLst>
        <pc:spChg chg="mod">
          <ac:chgData name="濬澤" userId="e8b9fee4-4906-45f3-9dc4-f14c03e002fa" providerId="ADAL" clId="{D36E747B-2C52-4464-AA83-B7093525C489}" dt="2022-08-09T08:55:37.585" v="309" actId="20577"/>
          <ac:spMkLst>
            <pc:docMk/>
            <pc:sldMk cId="2637921122" sldId="317"/>
            <ac:spMk id="2" creationId="{F778699C-A71A-45BF-985F-C2D7570B0692}"/>
          </ac:spMkLst>
        </pc:spChg>
        <pc:spChg chg="mod">
          <ac:chgData name="濬澤" userId="e8b9fee4-4906-45f3-9dc4-f14c03e002fa" providerId="ADAL" clId="{D36E747B-2C52-4464-AA83-B7093525C489}" dt="2022-08-09T08:56:52.663" v="321" actId="20577"/>
          <ac:spMkLst>
            <pc:docMk/>
            <pc:sldMk cId="2637921122" sldId="317"/>
            <ac:spMk id="8" creationId="{56AD8A11-EBBD-4388-83D2-2DF755117285}"/>
          </ac:spMkLst>
        </pc:spChg>
        <pc:spChg chg="add mod">
          <ac:chgData name="濬澤" userId="e8b9fee4-4906-45f3-9dc4-f14c03e002fa" providerId="ADAL" clId="{D36E747B-2C52-4464-AA83-B7093525C489}" dt="2022-08-09T09:01:13.347" v="367" actId="1076"/>
          <ac:spMkLst>
            <pc:docMk/>
            <pc:sldMk cId="2637921122" sldId="317"/>
            <ac:spMk id="16" creationId="{872CC7FE-909C-4D45-9B9C-CA69708E0AB8}"/>
          </ac:spMkLst>
        </pc:spChg>
        <pc:graphicFrameChg chg="add mod">
          <ac:chgData name="濬澤" userId="e8b9fee4-4906-45f3-9dc4-f14c03e002fa" providerId="ADAL" clId="{D36E747B-2C52-4464-AA83-B7093525C489}" dt="2022-08-09T09:01:21.656" v="369" actId="1076"/>
          <ac:graphicFrameMkLst>
            <pc:docMk/>
            <pc:sldMk cId="2637921122" sldId="317"/>
            <ac:graphicFrameMk id="17" creationId="{01D7F9EA-FBE7-48FA-B1C7-2DA794C3C843}"/>
          </ac:graphicFrameMkLst>
        </pc:graphicFrameChg>
        <pc:picChg chg="del">
          <ac:chgData name="濬澤" userId="e8b9fee4-4906-45f3-9dc4-f14c03e002fa" providerId="ADAL" clId="{D36E747B-2C52-4464-AA83-B7093525C489}" dt="2022-08-09T08:55:26.971" v="304" actId="478"/>
          <ac:picMkLst>
            <pc:docMk/>
            <pc:sldMk cId="2637921122" sldId="317"/>
            <ac:picMk id="10" creationId="{4C8F8160-9F1E-434C-918D-DD2F95C5BED2}"/>
          </ac:picMkLst>
        </pc:picChg>
        <pc:picChg chg="del">
          <ac:chgData name="濬澤" userId="e8b9fee4-4906-45f3-9dc4-f14c03e002fa" providerId="ADAL" clId="{D36E747B-2C52-4464-AA83-B7093525C489}" dt="2022-08-09T08:55:26.377" v="303" actId="478"/>
          <ac:picMkLst>
            <pc:docMk/>
            <pc:sldMk cId="2637921122" sldId="317"/>
            <ac:picMk id="11" creationId="{503081C7-795E-4A18-8A11-6CF5750B2D09}"/>
          </ac:picMkLst>
        </pc:picChg>
        <pc:picChg chg="add del mod">
          <ac:chgData name="濬澤" userId="e8b9fee4-4906-45f3-9dc4-f14c03e002fa" providerId="ADAL" clId="{D36E747B-2C52-4464-AA83-B7093525C489}" dt="2022-08-09T08:55:50.966" v="313" actId="478"/>
          <ac:picMkLst>
            <pc:docMk/>
            <pc:sldMk cId="2637921122" sldId="317"/>
            <ac:picMk id="12" creationId="{3B9019BD-BB96-4BB5-B606-EE5DD66B92BC}"/>
          </ac:picMkLst>
        </pc:picChg>
        <pc:picChg chg="add del mod">
          <ac:chgData name="濬澤" userId="e8b9fee4-4906-45f3-9dc4-f14c03e002fa" providerId="ADAL" clId="{D36E747B-2C52-4464-AA83-B7093525C489}" dt="2022-08-09T08:55:51.611" v="314" actId="478"/>
          <ac:picMkLst>
            <pc:docMk/>
            <pc:sldMk cId="2637921122" sldId="317"/>
            <ac:picMk id="13" creationId="{76D15CD9-91B6-4FE9-8896-4FAAFEC0FABA}"/>
          </ac:picMkLst>
        </pc:picChg>
        <pc:picChg chg="add mod">
          <ac:chgData name="濬澤" userId="e8b9fee4-4906-45f3-9dc4-f14c03e002fa" providerId="ADAL" clId="{D36E747B-2C52-4464-AA83-B7093525C489}" dt="2022-08-09T08:55:49.494" v="312" actId="167"/>
          <ac:picMkLst>
            <pc:docMk/>
            <pc:sldMk cId="2637921122" sldId="317"/>
            <ac:picMk id="14" creationId="{B978B529-B41C-4EFD-8F37-D9439FDB4FB0}"/>
          </ac:picMkLst>
        </pc:picChg>
        <pc:picChg chg="add mod">
          <ac:chgData name="濬澤" userId="e8b9fee4-4906-45f3-9dc4-f14c03e002fa" providerId="ADAL" clId="{D36E747B-2C52-4464-AA83-B7093525C489}" dt="2022-08-09T08:55:49.494" v="312" actId="167"/>
          <ac:picMkLst>
            <pc:docMk/>
            <pc:sldMk cId="2637921122" sldId="317"/>
            <ac:picMk id="15" creationId="{79F27867-0E7F-4474-BF92-C80ED35C0C3C}"/>
          </ac:picMkLst>
        </pc:picChg>
      </pc:sldChg>
      <pc:sldChg chg="addSp delSp modSp add mod">
        <pc:chgData name="濬澤" userId="e8b9fee4-4906-45f3-9dc4-f14c03e002fa" providerId="ADAL" clId="{D36E747B-2C52-4464-AA83-B7093525C489}" dt="2022-08-09T09:01:04.580" v="365" actId="1076"/>
        <pc:sldMkLst>
          <pc:docMk/>
          <pc:sldMk cId="3109030871" sldId="318"/>
        </pc:sldMkLst>
        <pc:spChg chg="add del mod">
          <ac:chgData name="濬澤" userId="e8b9fee4-4906-45f3-9dc4-f14c03e002fa" providerId="ADAL" clId="{D36E747B-2C52-4464-AA83-B7093525C489}" dt="2022-08-09T09:00:51.283" v="361"/>
          <ac:spMkLst>
            <pc:docMk/>
            <pc:sldMk cId="3109030871" sldId="318"/>
            <ac:spMk id="11" creationId="{D00A2666-97E6-42EC-BC53-C3885C6224DA}"/>
          </ac:spMkLst>
        </pc:spChg>
        <pc:spChg chg="add mod">
          <ac:chgData name="濬澤" userId="e8b9fee4-4906-45f3-9dc4-f14c03e002fa" providerId="ADAL" clId="{D36E747B-2C52-4464-AA83-B7093525C489}" dt="2022-08-09T09:00:56.298" v="363" actId="1076"/>
          <ac:spMkLst>
            <pc:docMk/>
            <pc:sldMk cId="3109030871" sldId="318"/>
            <ac:spMk id="14" creationId="{EBA24987-09CF-4D5C-826E-23BA95C4E0AD}"/>
          </ac:spMkLst>
        </pc:spChg>
        <pc:graphicFrameChg chg="add mod">
          <ac:chgData name="濬澤" userId="e8b9fee4-4906-45f3-9dc4-f14c03e002fa" providerId="ADAL" clId="{D36E747B-2C52-4464-AA83-B7093525C489}" dt="2022-08-09T09:01:04.580" v="365" actId="1076"/>
          <ac:graphicFrameMkLst>
            <pc:docMk/>
            <pc:sldMk cId="3109030871" sldId="318"/>
            <ac:graphicFrameMk id="15" creationId="{C3D2EC2F-CBB5-458C-95F2-ADB499E5AF5B}"/>
          </ac:graphicFrameMkLst>
        </pc:graphicFrameChg>
      </pc:sldChg>
      <pc:sldChg chg="addSp delSp modSp add mod">
        <pc:chgData name="濬澤" userId="e8b9fee4-4906-45f3-9dc4-f14c03e002fa" providerId="ADAL" clId="{D36E747B-2C52-4464-AA83-B7093525C489}" dt="2022-08-09T09:00:21.685" v="355" actId="1076"/>
        <pc:sldMkLst>
          <pc:docMk/>
          <pc:sldMk cId="1031654230" sldId="319"/>
        </pc:sldMkLst>
        <pc:spChg chg="mod">
          <ac:chgData name="濬澤" userId="e8b9fee4-4906-45f3-9dc4-f14c03e002fa" providerId="ADAL" clId="{D36E747B-2C52-4464-AA83-B7093525C489}" dt="2022-08-09T08:56:57.161" v="325" actId="20577"/>
          <ac:spMkLst>
            <pc:docMk/>
            <pc:sldMk cId="1031654230" sldId="319"/>
            <ac:spMk id="2" creationId="{F778699C-A71A-45BF-985F-C2D7570B0692}"/>
          </ac:spMkLst>
        </pc:spChg>
        <pc:spChg chg="mod">
          <ac:chgData name="濬澤" userId="e8b9fee4-4906-45f3-9dc4-f14c03e002fa" providerId="ADAL" clId="{D36E747B-2C52-4464-AA83-B7093525C489}" dt="2022-08-09T08:56:47.452" v="317"/>
          <ac:spMkLst>
            <pc:docMk/>
            <pc:sldMk cId="1031654230" sldId="319"/>
            <ac:spMk id="8" creationId="{56AD8A11-EBBD-4388-83D2-2DF755117285}"/>
          </ac:spMkLst>
        </pc:spChg>
        <pc:spChg chg="add mod">
          <ac:chgData name="濬澤" userId="e8b9fee4-4906-45f3-9dc4-f14c03e002fa" providerId="ADAL" clId="{D36E747B-2C52-4464-AA83-B7093525C489}" dt="2022-08-09T09:00:10.519" v="353" actId="1076"/>
          <ac:spMkLst>
            <pc:docMk/>
            <pc:sldMk cId="1031654230" sldId="319"/>
            <ac:spMk id="14" creationId="{78BE51A1-3283-45DC-97B7-52E44A670FDB}"/>
          </ac:spMkLst>
        </pc:spChg>
        <pc:graphicFrameChg chg="add mod">
          <ac:chgData name="濬澤" userId="e8b9fee4-4906-45f3-9dc4-f14c03e002fa" providerId="ADAL" clId="{D36E747B-2C52-4464-AA83-B7093525C489}" dt="2022-08-09T09:00:21.685" v="355" actId="1076"/>
          <ac:graphicFrameMkLst>
            <pc:docMk/>
            <pc:sldMk cId="1031654230" sldId="319"/>
            <ac:graphicFrameMk id="15" creationId="{50B3E74C-BAC7-4582-BD31-21C17BF42ADE}"/>
          </ac:graphicFrameMkLst>
        </pc:graphicFrameChg>
        <pc:picChg chg="del">
          <ac:chgData name="濬澤" userId="e8b9fee4-4906-45f3-9dc4-f14c03e002fa" providerId="ADAL" clId="{D36E747B-2C52-4464-AA83-B7093525C489}" dt="2022-08-09T08:57:12.202" v="330" actId="478"/>
          <ac:picMkLst>
            <pc:docMk/>
            <pc:sldMk cId="1031654230" sldId="319"/>
            <ac:picMk id="10" creationId="{4C8F8160-9F1E-434C-918D-DD2F95C5BED2}"/>
          </ac:picMkLst>
        </pc:picChg>
        <pc:picChg chg="del">
          <ac:chgData name="濬澤" userId="e8b9fee4-4906-45f3-9dc4-f14c03e002fa" providerId="ADAL" clId="{D36E747B-2C52-4464-AA83-B7093525C489}" dt="2022-08-09T08:57:11.598" v="329" actId="478"/>
          <ac:picMkLst>
            <pc:docMk/>
            <pc:sldMk cId="1031654230" sldId="319"/>
            <ac:picMk id="11" creationId="{503081C7-795E-4A18-8A11-6CF5750B2D09}"/>
          </ac:picMkLst>
        </pc:picChg>
        <pc:picChg chg="add mod">
          <ac:chgData name="濬澤" userId="e8b9fee4-4906-45f3-9dc4-f14c03e002fa" providerId="ADAL" clId="{D36E747B-2C52-4464-AA83-B7093525C489}" dt="2022-08-09T08:57:10.503" v="328" actId="167"/>
          <ac:picMkLst>
            <pc:docMk/>
            <pc:sldMk cId="1031654230" sldId="319"/>
            <ac:picMk id="12" creationId="{C946DAF9-8C08-4CDE-BC37-E18075A2BF87}"/>
          </ac:picMkLst>
        </pc:picChg>
        <pc:picChg chg="add mod">
          <ac:chgData name="濬澤" userId="e8b9fee4-4906-45f3-9dc4-f14c03e002fa" providerId="ADAL" clId="{D36E747B-2C52-4464-AA83-B7093525C489}" dt="2022-08-09T08:57:10.503" v="328" actId="167"/>
          <ac:picMkLst>
            <pc:docMk/>
            <pc:sldMk cId="1031654230" sldId="319"/>
            <ac:picMk id="13" creationId="{187469E5-F30E-4494-843B-164C460C7BDB}"/>
          </ac:picMkLst>
        </pc:picChg>
      </pc:sldChg>
      <pc:sldChg chg="addSp delSp modSp add mod">
        <pc:chgData name="濬澤" userId="e8b9fee4-4906-45f3-9dc4-f14c03e002fa" providerId="ADAL" clId="{D36E747B-2C52-4464-AA83-B7093525C489}" dt="2022-08-09T08:58:24.824" v="351" actId="1076"/>
        <pc:sldMkLst>
          <pc:docMk/>
          <pc:sldMk cId="3851465663" sldId="320"/>
        </pc:sldMkLst>
        <pc:spChg chg="mod">
          <ac:chgData name="濬澤" userId="e8b9fee4-4906-45f3-9dc4-f14c03e002fa" providerId="ADAL" clId="{D36E747B-2C52-4464-AA83-B7093525C489}" dt="2022-08-09T08:57:25.526" v="334" actId="20577"/>
          <ac:spMkLst>
            <pc:docMk/>
            <pc:sldMk cId="3851465663" sldId="320"/>
            <ac:spMk id="2" creationId="{F778699C-A71A-45BF-985F-C2D7570B0692}"/>
          </ac:spMkLst>
        </pc:spChg>
        <pc:spChg chg="mod">
          <ac:chgData name="濬澤" userId="e8b9fee4-4906-45f3-9dc4-f14c03e002fa" providerId="ADAL" clId="{D36E747B-2C52-4464-AA83-B7093525C489}" dt="2022-08-09T08:57:33.290" v="338" actId="20577"/>
          <ac:spMkLst>
            <pc:docMk/>
            <pc:sldMk cId="3851465663" sldId="320"/>
            <ac:spMk id="8" creationId="{56AD8A11-EBBD-4388-83D2-2DF755117285}"/>
          </ac:spMkLst>
        </pc:spChg>
        <pc:spChg chg="add del mod">
          <ac:chgData name="濬澤" userId="e8b9fee4-4906-45f3-9dc4-f14c03e002fa" providerId="ADAL" clId="{D36E747B-2C52-4464-AA83-B7093525C489}" dt="2022-08-09T08:58:17.787" v="349" actId="478"/>
          <ac:spMkLst>
            <pc:docMk/>
            <pc:sldMk cId="3851465663" sldId="320"/>
            <ac:spMk id="15" creationId="{23ECE466-68F4-4480-B484-5328FABD3AC9}"/>
          </ac:spMkLst>
        </pc:spChg>
        <pc:spChg chg="add mod">
          <ac:chgData name="濬澤" userId="e8b9fee4-4906-45f3-9dc4-f14c03e002fa" providerId="ADAL" clId="{D36E747B-2C52-4464-AA83-B7093525C489}" dt="2022-08-09T08:58:24.824" v="351" actId="1076"/>
          <ac:spMkLst>
            <pc:docMk/>
            <pc:sldMk cId="3851465663" sldId="320"/>
            <ac:spMk id="16" creationId="{93536EDF-61B3-4716-82EB-0CDA4521D55C}"/>
          </ac:spMkLst>
        </pc:spChg>
        <pc:graphicFrameChg chg="add mod">
          <ac:chgData name="濬澤" userId="e8b9fee4-4906-45f3-9dc4-f14c03e002fa" providerId="ADAL" clId="{D36E747B-2C52-4464-AA83-B7093525C489}" dt="2022-08-09T08:57:54.971" v="345" actId="1076"/>
          <ac:graphicFrameMkLst>
            <pc:docMk/>
            <pc:sldMk cId="3851465663" sldId="320"/>
            <ac:graphicFrameMk id="14" creationId="{40300994-A5D5-4A51-B341-141CA30DE44D}"/>
          </ac:graphicFrameMkLst>
        </pc:graphicFrameChg>
        <pc:picChg chg="del">
          <ac:chgData name="濬澤" userId="e8b9fee4-4906-45f3-9dc4-f14c03e002fa" providerId="ADAL" clId="{D36E747B-2C52-4464-AA83-B7093525C489}" dt="2022-08-09T08:57:44.573" v="342" actId="478"/>
          <ac:picMkLst>
            <pc:docMk/>
            <pc:sldMk cId="3851465663" sldId="320"/>
            <ac:picMk id="10" creationId="{4C8F8160-9F1E-434C-918D-DD2F95C5BED2}"/>
          </ac:picMkLst>
        </pc:picChg>
        <pc:picChg chg="del">
          <ac:chgData name="濬澤" userId="e8b9fee4-4906-45f3-9dc4-f14c03e002fa" providerId="ADAL" clId="{D36E747B-2C52-4464-AA83-B7093525C489}" dt="2022-08-09T08:57:45.005" v="343" actId="478"/>
          <ac:picMkLst>
            <pc:docMk/>
            <pc:sldMk cId="3851465663" sldId="320"/>
            <ac:picMk id="11" creationId="{503081C7-795E-4A18-8A11-6CF5750B2D09}"/>
          </ac:picMkLst>
        </pc:picChg>
        <pc:picChg chg="add mod">
          <ac:chgData name="濬澤" userId="e8b9fee4-4906-45f3-9dc4-f14c03e002fa" providerId="ADAL" clId="{D36E747B-2C52-4464-AA83-B7093525C489}" dt="2022-08-09T08:57:43.358" v="341" actId="167"/>
          <ac:picMkLst>
            <pc:docMk/>
            <pc:sldMk cId="3851465663" sldId="320"/>
            <ac:picMk id="12" creationId="{BAD2CCB8-E668-4EFF-AD64-8EE2F18A17E1}"/>
          </ac:picMkLst>
        </pc:picChg>
        <pc:picChg chg="add mod">
          <ac:chgData name="濬澤" userId="e8b9fee4-4906-45f3-9dc4-f14c03e002fa" providerId="ADAL" clId="{D36E747B-2C52-4464-AA83-B7093525C489}" dt="2022-08-09T08:57:43.358" v="341" actId="167"/>
          <ac:picMkLst>
            <pc:docMk/>
            <pc:sldMk cId="3851465663" sldId="320"/>
            <ac:picMk id="13" creationId="{E356D603-60E1-4BB9-B2B4-1340A4E74ED7}"/>
          </ac:picMkLst>
        </pc:picChg>
      </pc:sldChg>
      <pc:sldChg chg="add del">
        <pc:chgData name="濬澤" userId="e8b9fee4-4906-45f3-9dc4-f14c03e002fa" providerId="ADAL" clId="{D36E747B-2C52-4464-AA83-B7093525C489}" dt="2022-08-09T08:57:27.524" v="335" actId="47"/>
        <pc:sldMkLst>
          <pc:docMk/>
          <pc:sldMk cId="1533116604" sldId="321"/>
        </pc:sldMkLst>
      </pc:sldChg>
      <pc:sldChg chg="addSp delSp modSp new mod">
        <pc:chgData name="濬澤" userId="e8b9fee4-4906-45f3-9dc4-f14c03e002fa" providerId="ADAL" clId="{D36E747B-2C52-4464-AA83-B7093525C489}" dt="2022-08-09T09:01:53.367" v="388" actId="1036"/>
        <pc:sldMkLst>
          <pc:docMk/>
          <pc:sldMk cId="2633962072" sldId="321"/>
        </pc:sldMkLst>
        <pc:spChg chg="mod">
          <ac:chgData name="濬澤" userId="e8b9fee4-4906-45f3-9dc4-f14c03e002fa" providerId="ADAL" clId="{D36E747B-2C52-4464-AA83-B7093525C489}" dt="2022-08-09T09:01:31.716" v="374" actId="20577"/>
          <ac:spMkLst>
            <pc:docMk/>
            <pc:sldMk cId="2633962072" sldId="321"/>
            <ac:spMk id="2" creationId="{BC89D6A9-3DFE-4CD2-A864-DFD6EB5D686E}"/>
          </ac:spMkLst>
        </pc:spChg>
        <pc:spChg chg="del">
          <ac:chgData name="濬澤" userId="e8b9fee4-4906-45f3-9dc4-f14c03e002fa" providerId="ADAL" clId="{D36E747B-2C52-4464-AA83-B7093525C489}" dt="2022-08-09T09:01:36.689" v="375" actId="478"/>
          <ac:spMkLst>
            <pc:docMk/>
            <pc:sldMk cId="2633962072" sldId="321"/>
            <ac:spMk id="3" creationId="{17F999C3-CF34-4937-8603-5E6FADB2DD86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8" creationId="{2EEC0FDC-40CA-45C4-8739-BDC7F8A21367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9" creationId="{ABFB7313-E439-4095-B5B9-31C670960498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10" creationId="{1FE57826-A20B-4CEA-B378-97C6E4959D52}"/>
          </ac:spMkLst>
        </pc:spChg>
        <pc:spChg chg="add mod">
          <ac:chgData name="濬澤" userId="e8b9fee4-4906-45f3-9dc4-f14c03e002fa" providerId="ADAL" clId="{D36E747B-2C52-4464-AA83-B7093525C489}" dt="2022-08-09T09:01:53.367" v="388" actId="1036"/>
          <ac:spMkLst>
            <pc:docMk/>
            <pc:sldMk cId="2633962072" sldId="321"/>
            <ac:spMk id="11" creationId="{DDB718D3-25C0-45B0-98E0-A057AA36D1AA}"/>
          </ac:spMkLst>
        </pc:sp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4" creationId="{99F1D146-AD56-480D-91CE-A2B38D609234}"/>
          </ac:picMkLst>
        </pc:pic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5" creationId="{9505CBDB-AA2F-496E-9E67-35A55658C29E}"/>
          </ac:picMkLst>
        </pc:pic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6" creationId="{AB34AC5A-C1DC-4074-A887-A0F95AD1123B}"/>
          </ac:picMkLst>
        </pc:picChg>
        <pc:picChg chg="add mod">
          <ac:chgData name="濬澤" userId="e8b9fee4-4906-45f3-9dc4-f14c03e002fa" providerId="ADAL" clId="{D36E747B-2C52-4464-AA83-B7093525C489}" dt="2022-08-09T09:01:45.109" v="377" actId="1076"/>
          <ac:picMkLst>
            <pc:docMk/>
            <pc:sldMk cId="2633962072" sldId="321"/>
            <ac:picMk id="7" creationId="{05E7837F-85A4-436D-8173-B353F7EA84ED}"/>
          </ac:picMkLst>
        </pc:picChg>
      </pc:sldChg>
      <pc:sldChg chg="addSp delSp modSp new mod">
        <pc:chgData name="濬澤" userId="e8b9fee4-4906-45f3-9dc4-f14c03e002fa" providerId="ADAL" clId="{D36E747B-2C52-4464-AA83-B7093525C489}" dt="2022-08-09T09:02:13.821" v="394"/>
        <pc:sldMkLst>
          <pc:docMk/>
          <pc:sldMk cId="47382807" sldId="322"/>
        </pc:sldMkLst>
        <pc:spChg chg="mod">
          <ac:chgData name="濬澤" userId="e8b9fee4-4906-45f3-9dc4-f14c03e002fa" providerId="ADAL" clId="{D36E747B-2C52-4464-AA83-B7093525C489}" dt="2022-08-09T09:02:10.773" v="393" actId="20577"/>
          <ac:spMkLst>
            <pc:docMk/>
            <pc:sldMk cId="47382807" sldId="322"/>
            <ac:spMk id="2" creationId="{2B2C2E9C-E02E-4CD0-BC15-92D52A6888B9}"/>
          </ac:spMkLst>
        </pc:spChg>
        <pc:spChg chg="del">
          <ac:chgData name="濬澤" userId="e8b9fee4-4906-45f3-9dc4-f14c03e002fa" providerId="ADAL" clId="{D36E747B-2C52-4464-AA83-B7093525C489}" dt="2022-08-09T09:02:13.821" v="394"/>
          <ac:spMkLst>
            <pc:docMk/>
            <pc:sldMk cId="47382807" sldId="322"/>
            <ac:spMk id="3" creationId="{2BB00B99-8B12-403D-9179-BB578EEF5F35}"/>
          </ac:spMkLst>
        </pc:spChg>
        <pc:picChg chg="add mod">
          <ac:chgData name="濬澤" userId="e8b9fee4-4906-45f3-9dc4-f14c03e002fa" providerId="ADAL" clId="{D36E747B-2C52-4464-AA83-B7093525C489}" dt="2022-08-09T09:02:13.821" v="394"/>
          <ac:picMkLst>
            <pc:docMk/>
            <pc:sldMk cId="47382807" sldId="322"/>
            <ac:picMk id="4" creationId="{ECCB3765-3363-428D-A487-3E0C7CD6E1C9}"/>
          </ac:picMkLst>
        </pc:picChg>
      </pc:sldChg>
      <pc:sldChg chg="addSp delSp modSp new mod modClrScheme chgLayout">
        <pc:chgData name="濬澤" userId="e8b9fee4-4906-45f3-9dc4-f14c03e002fa" providerId="ADAL" clId="{D36E747B-2C52-4464-AA83-B7093525C489}" dt="2022-08-09T09:02:39.404" v="401"/>
        <pc:sldMkLst>
          <pc:docMk/>
          <pc:sldMk cId="3267902568" sldId="323"/>
        </pc:sldMkLst>
        <pc:spChg chg="del mod ord">
          <ac:chgData name="濬澤" userId="e8b9fee4-4906-45f3-9dc4-f14c03e002fa" providerId="ADAL" clId="{D36E747B-2C52-4464-AA83-B7093525C489}" dt="2022-08-09T09:02:30.480" v="396" actId="700"/>
          <ac:spMkLst>
            <pc:docMk/>
            <pc:sldMk cId="3267902568" sldId="323"/>
            <ac:spMk id="2" creationId="{6D5712A5-2F97-45DF-BE25-854C87E9D834}"/>
          </ac:spMkLst>
        </pc:spChg>
        <pc:spChg chg="del mod ord">
          <ac:chgData name="濬澤" userId="e8b9fee4-4906-45f3-9dc4-f14c03e002fa" providerId="ADAL" clId="{D36E747B-2C52-4464-AA83-B7093525C489}" dt="2022-08-09T09:02:30.480" v="396" actId="700"/>
          <ac:spMkLst>
            <pc:docMk/>
            <pc:sldMk cId="3267902568" sldId="323"/>
            <ac:spMk id="3" creationId="{D60FA1B4-270F-4095-AF9E-CC4DD41E42CD}"/>
          </ac:spMkLst>
        </pc:spChg>
        <pc:spChg chg="add mod ord">
          <ac:chgData name="濬澤" userId="e8b9fee4-4906-45f3-9dc4-f14c03e002fa" providerId="ADAL" clId="{D36E747B-2C52-4464-AA83-B7093525C489}" dt="2022-08-09T09:02:39.404" v="401"/>
          <ac:spMkLst>
            <pc:docMk/>
            <pc:sldMk cId="3267902568" sldId="323"/>
            <ac:spMk id="4" creationId="{2C7FA050-475D-4670-93FF-F14D06BECE33}"/>
          </ac:spMkLst>
        </pc:spChg>
        <pc:spChg chg="add mod ord">
          <ac:chgData name="濬澤" userId="e8b9fee4-4906-45f3-9dc4-f14c03e002fa" providerId="ADAL" clId="{D36E747B-2C52-4464-AA83-B7093525C489}" dt="2022-08-09T09:02:33.998" v="400" actId="12"/>
          <ac:spMkLst>
            <pc:docMk/>
            <pc:sldMk cId="3267902568" sldId="323"/>
            <ac:spMk id="5" creationId="{BA8A766D-5310-4AC4-890B-F2963AE5F3A8}"/>
          </ac:spMkLst>
        </pc:spChg>
      </pc:sldChg>
      <pc:sldChg chg="modSp add mod">
        <pc:chgData name="濬澤" userId="e8b9fee4-4906-45f3-9dc4-f14c03e002fa" providerId="ADAL" clId="{D36E747B-2C52-4464-AA83-B7093525C489}" dt="2022-08-09T09:02:53.697" v="406" actId="27636"/>
        <pc:sldMkLst>
          <pc:docMk/>
          <pc:sldMk cId="569125269" sldId="324"/>
        </pc:sldMkLst>
        <pc:spChg chg="mod">
          <ac:chgData name="濬澤" userId="e8b9fee4-4906-45f3-9dc4-f14c03e002fa" providerId="ADAL" clId="{D36E747B-2C52-4464-AA83-B7093525C489}" dt="2022-08-09T09:02:47.654" v="404" actId="20577"/>
          <ac:spMkLst>
            <pc:docMk/>
            <pc:sldMk cId="569125269" sldId="324"/>
            <ac:spMk id="4" creationId="{2C7FA050-475D-4670-93FF-F14D06BECE33}"/>
          </ac:spMkLst>
        </pc:spChg>
        <pc:spChg chg="mod">
          <ac:chgData name="濬澤" userId="e8b9fee4-4906-45f3-9dc4-f14c03e002fa" providerId="ADAL" clId="{D36E747B-2C52-4464-AA83-B7093525C489}" dt="2022-08-09T09:02:53.697" v="406" actId="27636"/>
          <ac:spMkLst>
            <pc:docMk/>
            <pc:sldMk cId="569125269" sldId="324"/>
            <ac:spMk id="5" creationId="{BA8A766D-5310-4AC4-890B-F2963AE5F3A8}"/>
          </ac:spMkLst>
        </pc:spChg>
      </pc:sldChg>
    </pc:docChg>
  </pc:docChgLst>
  <pc:docChgLst>
    <pc:chgData name="濬澤" userId="e8b9fee4-4906-45f3-9dc4-f14c03e002fa" providerId="ADAL" clId="{75CC9CE7-965A-4B69-9D91-CF4DAE2623C8}"/>
    <pc:docChg chg="undo redo custSel addSld delSld modSld sldOrd modMainMaster">
      <pc:chgData name="濬澤" userId="e8b9fee4-4906-45f3-9dc4-f14c03e002fa" providerId="ADAL" clId="{75CC9CE7-965A-4B69-9D91-CF4DAE2623C8}" dt="2022-08-07T14:07:14.186" v="766" actId="2711"/>
      <pc:docMkLst>
        <pc:docMk/>
      </pc:docMkLst>
      <pc:sldChg chg="modSp mod">
        <pc:chgData name="濬澤" userId="e8b9fee4-4906-45f3-9dc4-f14c03e002fa" providerId="ADAL" clId="{75CC9CE7-965A-4B69-9D91-CF4DAE2623C8}" dt="2022-08-07T04:56:06.901" v="0" actId="20577"/>
        <pc:sldMkLst>
          <pc:docMk/>
          <pc:sldMk cId="1363655715" sldId="258"/>
        </pc:sldMkLst>
        <pc:spChg chg="mod">
          <ac:chgData name="濬澤" userId="e8b9fee4-4906-45f3-9dc4-f14c03e002fa" providerId="ADAL" clId="{75CC9CE7-965A-4B69-9D91-CF4DAE2623C8}" dt="2022-08-07T04:56:06.901" v="0" actId="20577"/>
          <ac:spMkLst>
            <pc:docMk/>
            <pc:sldMk cId="1363655715" sldId="258"/>
            <ac:spMk id="10" creationId="{19572B81-7BF1-4B85-9B8E-0FC714B9FDDF}"/>
          </ac:spMkLst>
        </pc:spChg>
      </pc:sldChg>
      <pc:sldChg chg="delSp modSp mod modNotesTx">
        <pc:chgData name="濬澤" userId="e8b9fee4-4906-45f3-9dc4-f14c03e002fa" providerId="ADAL" clId="{75CC9CE7-965A-4B69-9D91-CF4DAE2623C8}" dt="2022-08-07T04:56:34.253" v="9" actId="20577"/>
        <pc:sldMkLst>
          <pc:docMk/>
          <pc:sldMk cId="2397634529" sldId="259"/>
        </pc:sldMkLst>
        <pc:spChg chg="mod">
          <ac:chgData name="濬澤" userId="e8b9fee4-4906-45f3-9dc4-f14c03e002fa" providerId="ADAL" clId="{75CC9CE7-965A-4B69-9D91-CF4DAE2623C8}" dt="2022-08-07T04:56:21.355" v="6" actId="15"/>
          <ac:spMkLst>
            <pc:docMk/>
            <pc:sldMk cId="2397634529" sldId="259"/>
            <ac:spMk id="5" creationId="{79872AA7-0CE8-4E5D-96A7-C2F144EEFC1B}"/>
          </ac:spMkLst>
        </pc:spChg>
        <pc:picChg chg="del">
          <ac:chgData name="濬澤" userId="e8b9fee4-4906-45f3-9dc4-f14c03e002fa" providerId="ADAL" clId="{75CC9CE7-965A-4B69-9D91-CF4DAE2623C8}" dt="2022-08-07T04:56:23.063" v="7" actId="478"/>
          <ac:picMkLst>
            <pc:docMk/>
            <pc:sldMk cId="2397634529" sldId="259"/>
            <ac:picMk id="6" creationId="{920696B3-E557-4BCB-83FD-0986F59A6D70}"/>
          </ac:picMkLst>
        </pc:picChg>
      </pc:sldChg>
      <pc:sldChg chg="modSp del mod">
        <pc:chgData name="濬澤" userId="e8b9fee4-4906-45f3-9dc4-f14c03e002fa" providerId="ADAL" clId="{75CC9CE7-965A-4B69-9D91-CF4DAE2623C8}" dt="2022-08-07T04:57:10.736" v="19" actId="47"/>
        <pc:sldMkLst>
          <pc:docMk/>
          <pc:sldMk cId="3065916672" sldId="260"/>
        </pc:sldMkLst>
        <pc:spChg chg="mod">
          <ac:chgData name="濬澤" userId="e8b9fee4-4906-45f3-9dc4-f14c03e002fa" providerId="ADAL" clId="{75CC9CE7-965A-4B69-9D91-CF4DAE2623C8}" dt="2022-08-07T04:57:05.520" v="18"/>
          <ac:spMkLst>
            <pc:docMk/>
            <pc:sldMk cId="3065916672" sldId="260"/>
            <ac:spMk id="2" creationId="{C54D349B-122B-4AE2-9CE8-1DFF42A57AAB}"/>
          </ac:spMkLst>
        </pc:spChg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830119311" sldId="261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317652112" sldId="262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560727807" sldId="263"/>
        </pc:sldMkLst>
      </pc:sldChg>
      <pc:sldChg chg="delSp modSp mod modNotesTx">
        <pc:chgData name="濬澤" userId="e8b9fee4-4906-45f3-9dc4-f14c03e002fa" providerId="ADAL" clId="{75CC9CE7-965A-4B69-9D91-CF4DAE2623C8}" dt="2022-08-07T04:56:55.854" v="17"/>
        <pc:sldMkLst>
          <pc:docMk/>
          <pc:sldMk cId="660289283" sldId="264"/>
        </pc:sldMkLst>
        <pc:spChg chg="mod">
          <ac:chgData name="濬澤" userId="e8b9fee4-4906-45f3-9dc4-f14c03e002fa" providerId="ADAL" clId="{75CC9CE7-965A-4B69-9D91-CF4DAE2623C8}" dt="2022-08-07T04:56:42.228" v="10"/>
          <ac:spMkLst>
            <pc:docMk/>
            <pc:sldMk cId="660289283" sldId="264"/>
            <ac:spMk id="2" creationId="{C54D349B-122B-4AE2-9CE8-1DFF42A57AAB}"/>
          </ac:spMkLst>
        </pc:spChg>
        <pc:spChg chg="mod">
          <ac:chgData name="濬澤" userId="e8b9fee4-4906-45f3-9dc4-f14c03e002fa" providerId="ADAL" clId="{75CC9CE7-965A-4B69-9D91-CF4DAE2623C8}" dt="2022-08-07T04:56:48.971" v="15" actId="12"/>
          <ac:spMkLst>
            <pc:docMk/>
            <pc:sldMk cId="660289283" sldId="264"/>
            <ac:spMk id="3" creationId="{B5E9A6B4-D4C1-4617-9BE4-23BEFBCD971F}"/>
          </ac:spMkLst>
        </pc:spChg>
        <pc:picChg chg="del">
          <ac:chgData name="濬澤" userId="e8b9fee4-4906-45f3-9dc4-f14c03e002fa" providerId="ADAL" clId="{75CC9CE7-965A-4B69-9D91-CF4DAE2623C8}" dt="2022-08-07T04:56:51.243" v="16" actId="478"/>
          <ac:picMkLst>
            <pc:docMk/>
            <pc:sldMk cId="660289283" sldId="264"/>
            <ac:picMk id="5" creationId="{C0B686F6-141C-4660-8B71-F8C3DC1723DF}"/>
          </ac:picMkLst>
        </pc:picChg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688814059" sldId="265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560458122" sldId="266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302659450" sldId="267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587714818" sldId="268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517080969" sldId="269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896328803" sldId="270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4089984167" sldId="271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449903569" sldId="272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638056639" sldId="273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710917218" sldId="274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321253371" sldId="275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414322413" sldId="276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866294115" sldId="277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350850727" sldId="278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220562146" sldId="279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2410311117" sldId="280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740334316" sldId="281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600207018" sldId="283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3237713522" sldId="284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1377984618" sldId="285"/>
        </pc:sldMkLst>
      </pc:sldChg>
      <pc:sldChg chg="del">
        <pc:chgData name="濬澤" userId="e8b9fee4-4906-45f3-9dc4-f14c03e002fa" providerId="ADAL" clId="{75CC9CE7-965A-4B69-9D91-CF4DAE2623C8}" dt="2022-08-07T04:57:10.736" v="19" actId="47"/>
        <pc:sldMkLst>
          <pc:docMk/>
          <pc:sldMk cId="765286150" sldId="286"/>
        </pc:sldMkLst>
      </pc:sldChg>
      <pc:sldChg chg="delSp modSp mod modNotesTx">
        <pc:chgData name="濬澤" userId="e8b9fee4-4906-45f3-9dc4-f14c03e002fa" providerId="ADAL" clId="{75CC9CE7-965A-4B69-9D91-CF4DAE2623C8}" dt="2022-08-07T14:07:14.186" v="766" actId="2711"/>
        <pc:sldMkLst>
          <pc:docMk/>
          <pc:sldMk cId="3829833540" sldId="287"/>
        </pc:sldMkLst>
        <pc:spChg chg="mod">
          <ac:chgData name="濬澤" userId="e8b9fee4-4906-45f3-9dc4-f14c03e002fa" providerId="ADAL" clId="{75CC9CE7-965A-4B69-9D91-CF4DAE2623C8}" dt="2022-08-07T14:07:14.186" v="766" actId="2711"/>
          <ac:spMkLst>
            <pc:docMk/>
            <pc:sldMk cId="3829833540" sldId="287"/>
            <ac:spMk id="3" creationId="{E80D1A29-828B-4D54-99F8-2123352FDC17}"/>
          </ac:spMkLst>
        </pc:spChg>
        <pc:graphicFrameChg chg="del">
          <ac:chgData name="濬澤" userId="e8b9fee4-4906-45f3-9dc4-f14c03e002fa" providerId="ADAL" clId="{75CC9CE7-965A-4B69-9D91-CF4DAE2623C8}" dt="2022-08-07T14:06:45.566" v="761" actId="478"/>
          <ac:graphicFrameMkLst>
            <pc:docMk/>
            <pc:sldMk cId="3829833540" sldId="287"/>
            <ac:graphicFrameMk id="10" creationId="{A4E62032-495B-4FF6-A33C-24D243F46935}"/>
          </ac:graphicFrameMkLst>
        </pc:graphicFrameChg>
      </pc:sldChg>
      <pc:sldChg chg="addSp delSp modSp new mod modTransition modAnim chgLayout modNotesTx">
        <pc:chgData name="濬澤" userId="e8b9fee4-4906-45f3-9dc4-f14c03e002fa" providerId="ADAL" clId="{75CC9CE7-965A-4B69-9D91-CF4DAE2623C8}" dt="2022-08-07T05:10:35.191" v="144"/>
        <pc:sldMkLst>
          <pc:docMk/>
          <pc:sldMk cId="821458178" sldId="288"/>
        </pc:sldMkLst>
        <pc:spChg chg="mod ord">
          <ac:chgData name="濬澤" userId="e8b9fee4-4906-45f3-9dc4-f14c03e002fa" providerId="ADAL" clId="{75CC9CE7-965A-4B69-9D91-CF4DAE2623C8}" dt="2022-08-07T05:06:06.977" v="98" actId="700"/>
          <ac:spMkLst>
            <pc:docMk/>
            <pc:sldMk cId="821458178" sldId="288"/>
            <ac:spMk id="2" creationId="{32A68C26-153C-44F4-9101-A1000A0F02BF}"/>
          </ac:spMkLst>
        </pc:spChg>
        <pc:spChg chg="del mod">
          <ac:chgData name="濬澤" userId="e8b9fee4-4906-45f3-9dc4-f14c03e002fa" providerId="ADAL" clId="{75CC9CE7-965A-4B69-9D91-CF4DAE2623C8}" dt="2022-08-07T05:00:43.703" v="59" actId="478"/>
          <ac:spMkLst>
            <pc:docMk/>
            <pc:sldMk cId="821458178" sldId="288"/>
            <ac:spMk id="3" creationId="{92E6C38C-9BFE-4FFA-A3E9-8EF736898A19}"/>
          </ac:spMkLst>
        </pc:spChg>
        <pc:spChg chg="add mod">
          <ac:chgData name="濬澤" userId="e8b9fee4-4906-45f3-9dc4-f14c03e002fa" providerId="ADAL" clId="{75CC9CE7-965A-4B69-9D91-CF4DAE2623C8}" dt="2022-08-07T04:59:49.994" v="49" actId="1076"/>
          <ac:spMkLst>
            <pc:docMk/>
            <pc:sldMk cId="821458178" sldId="288"/>
            <ac:spMk id="7" creationId="{73FFD6F1-ECD0-4F27-95F2-83BC0898E34E}"/>
          </ac:spMkLst>
        </pc:spChg>
        <pc:spChg chg="add mod">
          <ac:chgData name="濬澤" userId="e8b9fee4-4906-45f3-9dc4-f14c03e002fa" providerId="ADAL" clId="{75CC9CE7-965A-4B69-9D91-CF4DAE2623C8}" dt="2022-08-07T04:59:49.994" v="49" actId="1076"/>
          <ac:spMkLst>
            <pc:docMk/>
            <pc:sldMk cId="821458178" sldId="288"/>
            <ac:spMk id="8" creationId="{08752675-CB25-42A1-87FA-B196C85F2E7C}"/>
          </ac:spMkLst>
        </pc:spChg>
        <pc:spChg chg="add del mod">
          <ac:chgData name="濬澤" userId="e8b9fee4-4906-45f3-9dc4-f14c03e002fa" providerId="ADAL" clId="{75CC9CE7-965A-4B69-9D91-CF4DAE2623C8}" dt="2022-08-07T05:00:47.901" v="62" actId="478"/>
          <ac:spMkLst>
            <pc:docMk/>
            <pc:sldMk cId="821458178" sldId="288"/>
            <ac:spMk id="11" creationId="{12F727F8-E697-4ED6-A654-FA41D3B03018}"/>
          </ac:spMkLst>
        </pc:spChg>
        <pc:spChg chg="add del mod">
          <ac:chgData name="濬澤" userId="e8b9fee4-4906-45f3-9dc4-f14c03e002fa" providerId="ADAL" clId="{75CC9CE7-965A-4B69-9D91-CF4DAE2623C8}" dt="2022-08-07T05:06:03.228" v="96" actId="478"/>
          <ac:spMkLst>
            <pc:docMk/>
            <pc:sldMk cId="821458178" sldId="288"/>
            <ac:spMk id="12" creationId="{564C6A47-D387-4855-844A-F4FAA5F70748}"/>
          </ac:spMkLst>
        </pc:spChg>
        <pc:spChg chg="add del mod">
          <ac:chgData name="濬澤" userId="e8b9fee4-4906-45f3-9dc4-f14c03e002fa" providerId="ADAL" clId="{75CC9CE7-965A-4B69-9D91-CF4DAE2623C8}" dt="2022-08-07T05:06:04.509" v="97" actId="478"/>
          <ac:spMkLst>
            <pc:docMk/>
            <pc:sldMk cId="821458178" sldId="288"/>
            <ac:spMk id="13" creationId="{B95CB10D-8406-4A81-AEB6-2E1BD6E0557A}"/>
          </ac:spMkLst>
        </pc:spChg>
        <pc:spChg chg="add mod ord">
          <ac:chgData name="濬澤" userId="e8b9fee4-4906-45f3-9dc4-f14c03e002fa" providerId="ADAL" clId="{75CC9CE7-965A-4B69-9D91-CF4DAE2623C8}" dt="2022-08-07T05:06:14.344" v="103" actId="404"/>
          <ac:spMkLst>
            <pc:docMk/>
            <pc:sldMk cId="821458178" sldId="288"/>
            <ac:spMk id="15" creationId="{B806009D-F25B-43D7-9164-2D3DE85A8410}"/>
          </ac:spMkLst>
        </pc:spChg>
        <pc:graphicFrameChg chg="add del mod modGraphic">
          <ac:chgData name="濬澤" userId="e8b9fee4-4906-45f3-9dc4-f14c03e002fa" providerId="ADAL" clId="{75CC9CE7-965A-4B69-9D91-CF4DAE2623C8}" dt="2022-08-07T05:03:15.041" v="76" actId="478"/>
          <ac:graphicFrameMkLst>
            <pc:docMk/>
            <pc:sldMk cId="821458178" sldId="288"/>
            <ac:graphicFrameMk id="4" creationId="{272CF0CF-1833-4A59-B320-5E61BF05A21D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05:15.908" v="87" actId="207"/>
          <ac:graphicFrameMkLst>
            <pc:docMk/>
            <pc:sldMk cId="821458178" sldId="288"/>
            <ac:graphicFrameMk id="5" creationId="{391913B0-AA7C-43FB-9637-8190B42C5F36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05:10.854" v="86" actId="207"/>
          <ac:graphicFrameMkLst>
            <pc:docMk/>
            <pc:sldMk cId="821458178" sldId="288"/>
            <ac:graphicFrameMk id="6" creationId="{A8713F07-849C-4727-9AAD-C767A8805A81}"/>
          </ac:graphicFrameMkLst>
        </pc:graphicFrameChg>
        <pc:graphicFrameChg chg="add mod">
          <ac:chgData name="濬澤" userId="e8b9fee4-4906-45f3-9dc4-f14c03e002fa" providerId="ADAL" clId="{75CC9CE7-965A-4B69-9D91-CF4DAE2623C8}" dt="2022-08-07T04:58:48.875" v="42" actId="571"/>
          <ac:graphicFrameMkLst>
            <pc:docMk/>
            <pc:sldMk cId="821458178" sldId="288"/>
            <ac:graphicFrameMk id="9" creationId="{F16856C3-C5E1-4379-842B-8F18F28B8BFE}"/>
          </ac:graphicFrameMkLst>
        </pc:graphicFrameChg>
        <pc:graphicFrameChg chg="add mod ord">
          <ac:chgData name="濬澤" userId="e8b9fee4-4906-45f3-9dc4-f14c03e002fa" providerId="ADAL" clId="{75CC9CE7-965A-4B69-9D91-CF4DAE2623C8}" dt="2022-08-07T05:04:30.553" v="84" actId="166"/>
          <ac:graphicFrameMkLst>
            <pc:docMk/>
            <pc:sldMk cId="821458178" sldId="288"/>
            <ac:graphicFrameMk id="14" creationId="{69A8A43C-0616-4ED3-8FBC-60EAAC7E263F}"/>
          </ac:graphicFrameMkLst>
        </pc:graphicFrameChg>
      </pc:sldChg>
      <pc:sldChg chg="addSp delSp modSp add mod modTransition modNotesTx">
        <pc:chgData name="濬澤" userId="e8b9fee4-4906-45f3-9dc4-f14c03e002fa" providerId="ADAL" clId="{75CC9CE7-965A-4B69-9D91-CF4DAE2623C8}" dt="2022-08-07T05:32:20.733" v="256" actId="20577"/>
        <pc:sldMkLst>
          <pc:docMk/>
          <pc:sldMk cId="421238175" sldId="289"/>
        </pc:sldMkLst>
        <pc:spChg chg="add del mod">
          <ac:chgData name="濬澤" userId="e8b9fee4-4906-45f3-9dc4-f14c03e002fa" providerId="ADAL" clId="{75CC9CE7-965A-4B69-9D91-CF4DAE2623C8}" dt="2022-08-07T05:07:34.829" v="115" actId="478"/>
          <ac:spMkLst>
            <pc:docMk/>
            <pc:sldMk cId="421238175" sldId="289"/>
            <ac:spMk id="3" creationId="{9DBFFC8C-3B03-446A-AB52-AEC192C9D93B}"/>
          </ac:spMkLst>
        </pc:spChg>
        <pc:spChg chg="add mod">
          <ac:chgData name="濬澤" userId="e8b9fee4-4906-45f3-9dc4-f14c03e002fa" providerId="ADAL" clId="{75CC9CE7-965A-4B69-9D91-CF4DAE2623C8}" dt="2022-08-07T05:08:09.140" v="129" actId="2085"/>
          <ac:spMkLst>
            <pc:docMk/>
            <pc:sldMk cId="421238175" sldId="289"/>
            <ac:spMk id="9" creationId="{439E67D4-94E6-4DC8-9BDF-974D8376DE00}"/>
          </ac:spMkLst>
        </pc:spChg>
        <pc:graphicFrameChg chg="mod modGraphic">
          <ac:chgData name="濬澤" userId="e8b9fee4-4906-45f3-9dc4-f14c03e002fa" providerId="ADAL" clId="{75CC9CE7-965A-4B69-9D91-CF4DAE2623C8}" dt="2022-08-07T05:05:35.515" v="92" actId="1076"/>
          <ac:graphicFrameMkLst>
            <pc:docMk/>
            <pc:sldMk cId="421238175" sldId="289"/>
            <ac:graphicFrameMk id="4" creationId="{272CF0CF-1833-4A59-B320-5E61BF05A21D}"/>
          </ac:graphicFrameMkLst>
        </pc:graphicFrameChg>
        <pc:graphicFrameChg chg="ord modGraphic">
          <ac:chgData name="濬澤" userId="e8b9fee4-4906-45f3-9dc4-f14c03e002fa" providerId="ADAL" clId="{75CC9CE7-965A-4B69-9D91-CF4DAE2623C8}" dt="2022-08-07T05:05:30.598" v="91" actId="207"/>
          <ac:graphicFrameMkLst>
            <pc:docMk/>
            <pc:sldMk cId="421238175" sldId="289"/>
            <ac:graphicFrameMk id="5" creationId="{391913B0-AA7C-43FB-9637-8190B42C5F36}"/>
          </ac:graphicFrameMkLst>
        </pc:graphicFrameChg>
        <pc:graphicFrameChg chg="modGraphic">
          <ac:chgData name="濬澤" userId="e8b9fee4-4906-45f3-9dc4-f14c03e002fa" providerId="ADAL" clId="{75CC9CE7-965A-4B69-9D91-CF4DAE2623C8}" dt="2022-08-07T05:05:46.246" v="95" actId="207"/>
          <ac:graphicFrameMkLst>
            <pc:docMk/>
            <pc:sldMk cId="421238175" sldId="289"/>
            <ac:graphicFrameMk id="6" creationId="{A8713F07-849C-4727-9AAD-C767A8805A81}"/>
          </ac:graphicFrameMkLst>
        </pc:graphicFrameChg>
        <pc:graphicFrameChg chg="add del mod">
          <ac:chgData name="濬澤" userId="e8b9fee4-4906-45f3-9dc4-f14c03e002fa" providerId="ADAL" clId="{75CC9CE7-965A-4B69-9D91-CF4DAE2623C8}" dt="2022-08-07T05:11:30.409" v="162"/>
          <ac:graphicFrameMkLst>
            <pc:docMk/>
            <pc:sldMk cId="421238175" sldId="289"/>
            <ac:graphicFrameMk id="14" creationId="{412C6D0E-9438-45D0-96ED-02A950F8DFBD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11:45.382" v="170" actId="1076"/>
          <ac:graphicFrameMkLst>
            <pc:docMk/>
            <pc:sldMk cId="421238175" sldId="289"/>
            <ac:graphicFrameMk id="15" creationId="{175B6964-7F4C-4130-8697-9E5190CB29F7}"/>
          </ac:graphicFrameMkLst>
        </pc:graphicFrameChg>
      </pc:sldChg>
      <pc:sldChg chg="addSp delSp modSp add mod modTransition modNotesTx">
        <pc:chgData name="濬澤" userId="e8b9fee4-4906-45f3-9dc4-f14c03e002fa" providerId="ADAL" clId="{75CC9CE7-965A-4B69-9D91-CF4DAE2623C8}" dt="2022-08-07T05:33:33.294" v="292" actId="207"/>
        <pc:sldMkLst>
          <pc:docMk/>
          <pc:sldMk cId="1731363453" sldId="290"/>
        </pc:sldMkLst>
        <pc:spChg chg="del mod">
          <ac:chgData name="濬澤" userId="e8b9fee4-4906-45f3-9dc4-f14c03e002fa" providerId="ADAL" clId="{75CC9CE7-965A-4B69-9D91-CF4DAE2623C8}" dt="2022-08-07T05:09:17.284" v="136" actId="478"/>
          <ac:spMkLst>
            <pc:docMk/>
            <pc:sldMk cId="1731363453" sldId="290"/>
            <ac:spMk id="7" creationId="{73FFD6F1-ECD0-4F27-95F2-83BC0898E34E}"/>
          </ac:spMkLst>
        </pc:spChg>
        <pc:spChg chg="del mod">
          <ac:chgData name="濬澤" userId="e8b9fee4-4906-45f3-9dc4-f14c03e002fa" providerId="ADAL" clId="{75CC9CE7-965A-4B69-9D91-CF4DAE2623C8}" dt="2022-08-07T05:09:18.326" v="137" actId="478"/>
          <ac:spMkLst>
            <pc:docMk/>
            <pc:sldMk cId="1731363453" sldId="290"/>
            <ac:spMk id="8" creationId="{08752675-CB25-42A1-87FA-B196C85F2E7C}"/>
          </ac:spMkLst>
        </pc:spChg>
        <pc:spChg chg="del mod">
          <ac:chgData name="濬澤" userId="e8b9fee4-4906-45f3-9dc4-f14c03e002fa" providerId="ADAL" clId="{75CC9CE7-965A-4B69-9D91-CF4DAE2623C8}" dt="2022-08-07T05:09:02.876" v="134" actId="478"/>
          <ac:spMkLst>
            <pc:docMk/>
            <pc:sldMk cId="1731363453" sldId="290"/>
            <ac:spMk id="9" creationId="{439E67D4-94E6-4DC8-9BDF-974D8376DE00}"/>
          </ac:spMkLst>
        </pc:spChg>
        <pc:spChg chg="del">
          <ac:chgData name="濬澤" userId="e8b9fee4-4906-45f3-9dc4-f14c03e002fa" providerId="ADAL" clId="{75CC9CE7-965A-4B69-9D91-CF4DAE2623C8}" dt="2022-08-07T05:08:54.754" v="131" actId="478"/>
          <ac:spMkLst>
            <pc:docMk/>
            <pc:sldMk cId="1731363453" sldId="290"/>
            <ac:spMk id="12" creationId="{564C6A47-D387-4855-844A-F4FAA5F70748}"/>
          </ac:spMkLst>
        </pc:spChg>
        <pc:spChg chg="del">
          <ac:chgData name="濬澤" userId="e8b9fee4-4906-45f3-9dc4-f14c03e002fa" providerId="ADAL" clId="{75CC9CE7-965A-4B69-9D91-CF4DAE2623C8}" dt="2022-08-07T05:08:55.800" v="132" actId="478"/>
          <ac:spMkLst>
            <pc:docMk/>
            <pc:sldMk cId="1731363453" sldId="290"/>
            <ac:spMk id="13" creationId="{B95CB10D-8406-4A81-AEB6-2E1BD6E0557A}"/>
          </ac:spMkLst>
        </pc:spChg>
        <pc:graphicFrameChg chg="mod">
          <ac:chgData name="濬澤" userId="e8b9fee4-4906-45f3-9dc4-f14c03e002fa" providerId="ADAL" clId="{75CC9CE7-965A-4B69-9D91-CF4DAE2623C8}" dt="2022-08-07T05:09:07.752" v="135" actId="1076"/>
          <ac:graphicFrameMkLst>
            <pc:docMk/>
            <pc:sldMk cId="1731363453" sldId="290"/>
            <ac:graphicFrameMk id="4" creationId="{272CF0CF-1833-4A59-B320-5E61BF05A21D}"/>
          </ac:graphicFrameMkLst>
        </pc:graphicFrameChg>
        <pc:graphicFrameChg chg="mod">
          <ac:chgData name="濬澤" userId="e8b9fee4-4906-45f3-9dc4-f14c03e002fa" providerId="ADAL" clId="{75CC9CE7-965A-4B69-9D91-CF4DAE2623C8}" dt="2022-08-07T05:09:07.752" v="135" actId="1076"/>
          <ac:graphicFrameMkLst>
            <pc:docMk/>
            <pc:sldMk cId="1731363453" sldId="290"/>
            <ac:graphicFrameMk id="5" creationId="{391913B0-AA7C-43FB-9637-8190B42C5F36}"/>
          </ac:graphicFrameMkLst>
        </pc:graphicFrameChg>
        <pc:graphicFrameChg chg="mod modGraphic">
          <ac:chgData name="濬澤" userId="e8b9fee4-4906-45f3-9dc4-f14c03e002fa" providerId="ADAL" clId="{75CC9CE7-965A-4B69-9D91-CF4DAE2623C8}" dt="2022-08-07T05:33:33.294" v="292" actId="207"/>
          <ac:graphicFrameMkLst>
            <pc:docMk/>
            <pc:sldMk cId="1731363453" sldId="290"/>
            <ac:graphicFrameMk id="6" creationId="{A8713F07-849C-4727-9AAD-C767A8805A81}"/>
          </ac:graphicFrameMkLst>
        </pc:graphicFrameChg>
        <pc:graphicFrameChg chg="add mod">
          <ac:chgData name="濬澤" userId="e8b9fee4-4906-45f3-9dc4-f14c03e002fa" providerId="ADAL" clId="{75CC9CE7-965A-4B69-9D91-CF4DAE2623C8}" dt="2022-08-07T05:11:48.152" v="171"/>
          <ac:graphicFrameMkLst>
            <pc:docMk/>
            <pc:sldMk cId="1731363453" sldId="290"/>
            <ac:graphicFrameMk id="11" creationId="{E21BBE9E-C109-4A1B-901F-3DB08F00630A}"/>
          </ac:graphicFrameMkLst>
        </pc:graphicFrameChg>
      </pc:sldChg>
      <pc:sldChg chg="addSp delSp modSp add mod modNotesTx">
        <pc:chgData name="濬澤" userId="e8b9fee4-4906-45f3-9dc4-f14c03e002fa" providerId="ADAL" clId="{75CC9CE7-965A-4B69-9D91-CF4DAE2623C8}" dt="2022-08-07T05:33:30.155" v="290" actId="20577"/>
        <pc:sldMkLst>
          <pc:docMk/>
          <pc:sldMk cId="3994710801" sldId="291"/>
        </pc:sldMkLst>
        <pc:graphicFrameChg chg="mod modGraphic">
          <ac:chgData name="濬澤" userId="e8b9fee4-4906-45f3-9dc4-f14c03e002fa" providerId="ADAL" clId="{75CC9CE7-965A-4B69-9D91-CF4DAE2623C8}" dt="2022-08-07T05:12:32.071" v="211" actId="20577"/>
          <ac:graphicFrameMkLst>
            <pc:docMk/>
            <pc:sldMk cId="3994710801" sldId="291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3:30.155" v="290" actId="20577"/>
          <ac:graphicFrameMkLst>
            <pc:docMk/>
            <pc:sldMk cId="3994710801" sldId="291"/>
            <ac:graphicFrameMk id="6" creationId="{A8713F07-849C-4727-9AAD-C767A8805A81}"/>
          </ac:graphicFrameMkLst>
        </pc:graphicFrameChg>
        <pc:graphicFrameChg chg="add del mod">
          <ac:chgData name="濬澤" userId="e8b9fee4-4906-45f3-9dc4-f14c03e002fa" providerId="ADAL" clId="{75CC9CE7-965A-4B69-9D91-CF4DAE2623C8}" dt="2022-08-07T05:12:36.835" v="216"/>
          <ac:graphicFrameMkLst>
            <pc:docMk/>
            <pc:sldMk cId="3994710801" sldId="291"/>
            <ac:graphicFrameMk id="7" creationId="{AC99B888-C298-47D4-AAEF-73151A9C7929}"/>
          </ac:graphicFrameMkLst>
        </pc:graphicFrameChg>
        <pc:graphicFrameChg chg="add del mod modGraphic">
          <ac:chgData name="濬澤" userId="e8b9fee4-4906-45f3-9dc4-f14c03e002fa" providerId="ADAL" clId="{75CC9CE7-965A-4B69-9D91-CF4DAE2623C8}" dt="2022-08-07T05:12:56.158" v="236" actId="478"/>
          <ac:graphicFrameMkLst>
            <pc:docMk/>
            <pc:sldMk cId="3994710801" sldId="291"/>
            <ac:graphicFrameMk id="8" creationId="{C20CEA4D-5B3F-49D4-9CE6-C0ECA7CCFA93}"/>
          </ac:graphicFrameMkLst>
        </pc:graphicFrameChg>
      </pc:sldChg>
      <pc:sldChg chg="addSp modSp add del mod modNotesTx">
        <pc:chgData name="濬澤" userId="e8b9fee4-4906-45f3-9dc4-f14c03e002fa" providerId="ADAL" clId="{75CC9CE7-965A-4B69-9D91-CF4DAE2623C8}" dt="2022-08-07T05:33:21.396" v="288" actId="207"/>
        <pc:sldMkLst>
          <pc:docMk/>
          <pc:sldMk cId="2346910536" sldId="292"/>
        </pc:sldMkLst>
        <pc:spChg chg="add mod">
          <ac:chgData name="濬澤" userId="e8b9fee4-4906-45f3-9dc4-f14c03e002fa" providerId="ADAL" clId="{75CC9CE7-965A-4B69-9D91-CF4DAE2623C8}" dt="2022-08-07T05:32:02.751" v="254" actId="1076"/>
          <ac:spMkLst>
            <pc:docMk/>
            <pc:sldMk cId="2346910536" sldId="292"/>
            <ac:spMk id="3" creationId="{34EE4388-BC6A-45CD-A7BF-ADD248AEBCB4}"/>
          </ac:spMkLst>
        </pc:spChg>
        <pc:graphicFrameChg chg="modGraphic">
          <ac:chgData name="濬澤" userId="e8b9fee4-4906-45f3-9dc4-f14c03e002fa" providerId="ADAL" clId="{75CC9CE7-965A-4B69-9D91-CF4DAE2623C8}" dt="2022-08-07T05:12:48.013" v="234" actId="20577"/>
          <ac:graphicFrameMkLst>
            <pc:docMk/>
            <pc:sldMk cId="2346910536" sldId="292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3:21.396" v="288" actId="207"/>
          <ac:graphicFrameMkLst>
            <pc:docMk/>
            <pc:sldMk cId="2346910536" sldId="292"/>
            <ac:graphicFrameMk id="6" creationId="{A8713F07-849C-4727-9AAD-C767A8805A81}"/>
          </ac:graphicFrameMkLst>
        </pc:graphicFrameChg>
      </pc:sldChg>
      <pc:sldChg chg="add del">
        <pc:chgData name="濬澤" userId="e8b9fee4-4906-45f3-9dc4-f14c03e002fa" providerId="ADAL" clId="{75CC9CE7-965A-4B69-9D91-CF4DAE2623C8}" dt="2022-08-07T05:12:28.820" v="195" actId="2890"/>
        <pc:sldMkLst>
          <pc:docMk/>
          <pc:sldMk cId="369722427" sldId="293"/>
        </pc:sldMkLst>
      </pc:sldChg>
      <pc:sldChg chg="add del">
        <pc:chgData name="濬澤" userId="e8b9fee4-4906-45f3-9dc4-f14c03e002fa" providerId="ADAL" clId="{75CC9CE7-965A-4B69-9D91-CF4DAE2623C8}" dt="2022-08-07T05:13:17.280" v="241" actId="47"/>
        <pc:sldMkLst>
          <pc:docMk/>
          <pc:sldMk cId="2851307363" sldId="293"/>
        </pc:sldMkLst>
      </pc:sldChg>
      <pc:sldChg chg="modSp add mod modNotesTx">
        <pc:chgData name="濬澤" userId="e8b9fee4-4906-45f3-9dc4-f14c03e002fa" providerId="ADAL" clId="{75CC9CE7-965A-4B69-9D91-CF4DAE2623C8}" dt="2022-08-07T05:33:18.276" v="286" actId="207"/>
        <pc:sldMkLst>
          <pc:docMk/>
          <pc:sldMk cId="4005381412" sldId="293"/>
        </pc:sldMkLst>
        <pc:spChg chg="mod">
          <ac:chgData name="濬澤" userId="e8b9fee4-4906-45f3-9dc4-f14c03e002fa" providerId="ADAL" clId="{75CC9CE7-965A-4B69-9D91-CF4DAE2623C8}" dt="2022-08-07T05:32:33.039" v="261" actId="20577"/>
          <ac:spMkLst>
            <pc:docMk/>
            <pc:sldMk cId="4005381412" sldId="293"/>
            <ac:spMk id="3" creationId="{34EE4388-BC6A-45CD-A7BF-ADD248AEBCB4}"/>
          </ac:spMkLst>
        </pc:spChg>
        <pc:graphicFrameChg chg="modGraphic">
          <ac:chgData name="濬澤" userId="e8b9fee4-4906-45f3-9dc4-f14c03e002fa" providerId="ADAL" clId="{75CC9CE7-965A-4B69-9D91-CF4DAE2623C8}" dt="2022-08-07T05:33:06.995" v="282" actId="20577"/>
          <ac:graphicFrameMkLst>
            <pc:docMk/>
            <pc:sldMk cId="4005381412" sldId="293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3:18.276" v="286" actId="207"/>
          <ac:graphicFrameMkLst>
            <pc:docMk/>
            <pc:sldMk cId="4005381412" sldId="293"/>
            <ac:graphicFrameMk id="6" creationId="{A8713F07-849C-4727-9AAD-C767A8805A81}"/>
          </ac:graphicFrameMkLst>
        </pc:graphicFrameChg>
      </pc:sldChg>
      <pc:sldChg chg="modSp add mod">
        <pc:chgData name="濬澤" userId="e8b9fee4-4906-45f3-9dc4-f14c03e002fa" providerId="ADAL" clId="{75CC9CE7-965A-4B69-9D91-CF4DAE2623C8}" dt="2022-08-07T05:36:24.507" v="345" actId="20577"/>
        <pc:sldMkLst>
          <pc:docMk/>
          <pc:sldMk cId="1041098155" sldId="294"/>
        </pc:sldMkLst>
        <pc:spChg chg="mod">
          <ac:chgData name="濬澤" userId="e8b9fee4-4906-45f3-9dc4-f14c03e002fa" providerId="ADAL" clId="{75CC9CE7-965A-4B69-9D91-CF4DAE2623C8}" dt="2022-08-07T05:33:45.272" v="294" actId="20577"/>
          <ac:spMkLst>
            <pc:docMk/>
            <pc:sldMk cId="1041098155" sldId="294"/>
            <ac:spMk id="3" creationId="{34EE4388-BC6A-45CD-A7BF-ADD248AEBCB4}"/>
          </ac:spMkLst>
        </pc:spChg>
        <pc:graphicFrameChg chg="modGraphic">
          <ac:chgData name="濬澤" userId="e8b9fee4-4906-45f3-9dc4-f14c03e002fa" providerId="ADAL" clId="{75CC9CE7-965A-4B69-9D91-CF4DAE2623C8}" dt="2022-08-07T05:35:35.321" v="337" actId="20577"/>
          <ac:graphicFrameMkLst>
            <pc:docMk/>
            <pc:sldMk cId="1041098155" sldId="294"/>
            <ac:graphicFrameMk id="4" creationId="{272CF0CF-1833-4A59-B320-5E61BF05A21D}"/>
          </ac:graphicFrameMkLst>
        </pc:graphicFrameChg>
        <pc:graphicFrameChg chg="modGraphic">
          <ac:chgData name="濬澤" userId="e8b9fee4-4906-45f3-9dc4-f14c03e002fa" providerId="ADAL" clId="{75CC9CE7-965A-4B69-9D91-CF4DAE2623C8}" dt="2022-08-07T05:36:24.507" v="345" actId="20577"/>
          <ac:graphicFrameMkLst>
            <pc:docMk/>
            <pc:sldMk cId="1041098155" sldId="294"/>
            <ac:graphicFrameMk id="6" creationId="{A8713F07-849C-4727-9AAD-C767A8805A81}"/>
          </ac:graphicFrameMkLst>
        </pc:graphicFrameChg>
      </pc:sldChg>
      <pc:sldChg chg="addSp delSp modSp new mod modClrScheme chgLayout modNotesTx">
        <pc:chgData name="濬澤" userId="e8b9fee4-4906-45f3-9dc4-f14c03e002fa" providerId="ADAL" clId="{75CC9CE7-965A-4B69-9D91-CF4DAE2623C8}" dt="2022-08-07T05:39:11.097" v="413" actId="20577"/>
        <pc:sldMkLst>
          <pc:docMk/>
          <pc:sldMk cId="2007245230" sldId="295"/>
        </pc:sldMkLst>
        <pc:spChg chg="del mod ord">
          <ac:chgData name="濬澤" userId="e8b9fee4-4906-45f3-9dc4-f14c03e002fa" providerId="ADAL" clId="{75CC9CE7-965A-4B69-9D91-CF4DAE2623C8}" dt="2022-08-07T05:37:03.132" v="347" actId="700"/>
          <ac:spMkLst>
            <pc:docMk/>
            <pc:sldMk cId="2007245230" sldId="295"/>
            <ac:spMk id="2" creationId="{E9AA4EBB-973B-4AE4-8408-6B654AE682FB}"/>
          </ac:spMkLst>
        </pc:spChg>
        <pc:spChg chg="del mod ord">
          <ac:chgData name="濬澤" userId="e8b9fee4-4906-45f3-9dc4-f14c03e002fa" providerId="ADAL" clId="{75CC9CE7-965A-4B69-9D91-CF4DAE2623C8}" dt="2022-08-07T05:37:03.132" v="347" actId="700"/>
          <ac:spMkLst>
            <pc:docMk/>
            <pc:sldMk cId="2007245230" sldId="295"/>
            <ac:spMk id="3" creationId="{7620D4AF-A59B-4639-80B8-44D23829E81E}"/>
          </ac:spMkLst>
        </pc:spChg>
        <pc:spChg chg="add mod ord">
          <ac:chgData name="濬澤" userId="e8b9fee4-4906-45f3-9dc4-f14c03e002fa" providerId="ADAL" clId="{75CC9CE7-965A-4B69-9D91-CF4DAE2623C8}" dt="2022-08-07T05:39:11.097" v="413" actId="20577"/>
          <ac:spMkLst>
            <pc:docMk/>
            <pc:sldMk cId="2007245230" sldId="295"/>
            <ac:spMk id="4" creationId="{047AB2D4-8CBD-4E5E-822D-104DC31F985A}"/>
          </ac:spMkLst>
        </pc:spChg>
        <pc:spChg chg="add mod ord">
          <ac:chgData name="濬澤" userId="e8b9fee4-4906-45f3-9dc4-f14c03e002fa" providerId="ADAL" clId="{75CC9CE7-965A-4B69-9D91-CF4DAE2623C8}" dt="2022-08-07T05:38:11.575" v="399" actId="1076"/>
          <ac:spMkLst>
            <pc:docMk/>
            <pc:sldMk cId="2007245230" sldId="295"/>
            <ac:spMk id="5" creationId="{67AD1793-E049-40A4-A6E7-2C9C392FB645}"/>
          </ac:spMkLst>
        </pc:spChg>
        <pc:spChg chg="add mod ord">
          <ac:chgData name="濬澤" userId="e8b9fee4-4906-45f3-9dc4-f14c03e002fa" providerId="ADAL" clId="{75CC9CE7-965A-4B69-9D91-CF4DAE2623C8}" dt="2022-08-07T05:37:34.823" v="382"/>
          <ac:spMkLst>
            <pc:docMk/>
            <pc:sldMk cId="2007245230" sldId="295"/>
            <ac:spMk id="6" creationId="{4FF1AE23-FC02-46F5-8596-DD0216177817}"/>
          </ac:spMkLst>
        </pc:spChg>
        <pc:spChg chg="add mod">
          <ac:chgData name="濬澤" userId="e8b9fee4-4906-45f3-9dc4-f14c03e002fa" providerId="ADAL" clId="{75CC9CE7-965A-4B69-9D91-CF4DAE2623C8}" dt="2022-08-07T05:38:13.710" v="400" actId="1076"/>
          <ac:spMkLst>
            <pc:docMk/>
            <pc:sldMk cId="2007245230" sldId="295"/>
            <ac:spMk id="10" creationId="{E7D89E60-9EC8-406C-8999-F22438874749}"/>
          </ac:spMkLst>
        </pc:spChg>
        <pc:spChg chg="add mod">
          <ac:chgData name="濬澤" userId="e8b9fee4-4906-45f3-9dc4-f14c03e002fa" providerId="ADAL" clId="{75CC9CE7-965A-4B69-9D91-CF4DAE2623C8}" dt="2022-08-07T05:38:50.807" v="408" actId="1076"/>
          <ac:spMkLst>
            <pc:docMk/>
            <pc:sldMk cId="2007245230" sldId="295"/>
            <ac:spMk id="12" creationId="{2FE8D92A-6314-411F-9B79-45066F747E6E}"/>
          </ac:spMkLst>
        </pc:spChg>
        <pc:graphicFrameChg chg="add del mod">
          <ac:chgData name="濬澤" userId="e8b9fee4-4906-45f3-9dc4-f14c03e002fa" providerId="ADAL" clId="{75CC9CE7-965A-4B69-9D91-CF4DAE2623C8}" dt="2022-08-07T05:37:36.466" v="384"/>
          <ac:graphicFrameMkLst>
            <pc:docMk/>
            <pc:sldMk cId="2007245230" sldId="295"/>
            <ac:graphicFrameMk id="7" creationId="{7E022E9F-C664-45D8-A464-BD4F400E01E3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38:56.925" v="409" actId="2711"/>
          <ac:graphicFrameMkLst>
            <pc:docMk/>
            <pc:sldMk cId="2007245230" sldId="295"/>
            <ac:graphicFrameMk id="8" creationId="{085B570D-B66B-44A7-99E9-E4D439A042C2}"/>
          </ac:graphicFrameMkLst>
        </pc:graphicFrameChg>
        <pc:graphicFrameChg chg="add mod">
          <ac:chgData name="濬澤" userId="e8b9fee4-4906-45f3-9dc4-f14c03e002fa" providerId="ADAL" clId="{75CC9CE7-965A-4B69-9D91-CF4DAE2623C8}" dt="2022-08-07T05:37:49.437" v="389" actId="1076"/>
          <ac:graphicFrameMkLst>
            <pc:docMk/>
            <pc:sldMk cId="2007245230" sldId="295"/>
            <ac:graphicFrameMk id="9" creationId="{61934579-937F-4A86-B95E-4C010271576C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39:00.480" v="410" actId="2711"/>
          <ac:graphicFrameMkLst>
            <pc:docMk/>
            <pc:sldMk cId="2007245230" sldId="295"/>
            <ac:graphicFrameMk id="11" creationId="{A62B8D0D-1C33-4A4A-A000-7F6191688454}"/>
          </ac:graphicFrameMkLst>
        </pc:graphicFrameChg>
        <pc:graphicFrameChg chg="add mod">
          <ac:chgData name="濬澤" userId="e8b9fee4-4906-45f3-9dc4-f14c03e002fa" providerId="ADAL" clId="{75CC9CE7-965A-4B69-9D91-CF4DAE2623C8}" dt="2022-08-07T05:38:43.127" v="407" actId="1076"/>
          <ac:graphicFrameMkLst>
            <pc:docMk/>
            <pc:sldMk cId="2007245230" sldId="295"/>
            <ac:graphicFrameMk id="13" creationId="{2051AE3E-74F9-411E-B6AA-61596938C7CC}"/>
          </ac:graphicFrameMkLst>
        </pc:graphicFrameChg>
      </pc:sldChg>
      <pc:sldChg chg="addSp delSp modSp new mod modClrScheme chgLayout modNotesTx">
        <pc:chgData name="濬澤" userId="e8b9fee4-4906-45f3-9dc4-f14c03e002fa" providerId="ADAL" clId="{75CC9CE7-965A-4B69-9D91-CF4DAE2623C8}" dt="2022-08-07T05:40:47.331" v="439"/>
        <pc:sldMkLst>
          <pc:docMk/>
          <pc:sldMk cId="3366686017" sldId="296"/>
        </pc:sldMkLst>
        <pc:spChg chg="del mod ord">
          <ac:chgData name="濬澤" userId="e8b9fee4-4906-45f3-9dc4-f14c03e002fa" providerId="ADAL" clId="{75CC9CE7-965A-4B69-9D91-CF4DAE2623C8}" dt="2022-08-07T05:39:31.939" v="415" actId="700"/>
          <ac:spMkLst>
            <pc:docMk/>
            <pc:sldMk cId="3366686017" sldId="296"/>
            <ac:spMk id="2" creationId="{D1751682-4C99-4D0E-8B8C-3681A8EE154F}"/>
          </ac:spMkLst>
        </pc:spChg>
        <pc:spChg chg="del mod ord">
          <ac:chgData name="濬澤" userId="e8b9fee4-4906-45f3-9dc4-f14c03e002fa" providerId="ADAL" clId="{75CC9CE7-965A-4B69-9D91-CF4DAE2623C8}" dt="2022-08-07T05:39:31.939" v="415" actId="700"/>
          <ac:spMkLst>
            <pc:docMk/>
            <pc:sldMk cId="3366686017" sldId="296"/>
            <ac:spMk id="3" creationId="{8396155D-E784-4EAD-8FB1-046EB1D1018D}"/>
          </ac:spMkLst>
        </pc:spChg>
        <pc:spChg chg="del">
          <ac:chgData name="濬澤" userId="e8b9fee4-4906-45f3-9dc4-f14c03e002fa" providerId="ADAL" clId="{75CC9CE7-965A-4B69-9D91-CF4DAE2623C8}" dt="2022-08-07T05:39:31.939" v="415" actId="700"/>
          <ac:spMkLst>
            <pc:docMk/>
            <pc:sldMk cId="3366686017" sldId="296"/>
            <ac:spMk id="4" creationId="{DD793E98-2A01-4CE8-8F41-08BE1F7E81AA}"/>
          </ac:spMkLst>
        </pc:spChg>
        <pc:spChg chg="add mod ord">
          <ac:chgData name="濬澤" userId="e8b9fee4-4906-45f3-9dc4-f14c03e002fa" providerId="ADAL" clId="{75CC9CE7-965A-4B69-9D91-CF4DAE2623C8}" dt="2022-08-07T05:39:41.558" v="418" actId="313"/>
          <ac:spMkLst>
            <pc:docMk/>
            <pc:sldMk cId="3366686017" sldId="296"/>
            <ac:spMk id="5" creationId="{246DFC60-D6AD-4CB5-AB8B-C7718A1B6818}"/>
          </ac:spMkLst>
        </pc:spChg>
        <pc:spChg chg="add mod ord">
          <ac:chgData name="濬澤" userId="e8b9fee4-4906-45f3-9dc4-f14c03e002fa" providerId="ADAL" clId="{75CC9CE7-965A-4B69-9D91-CF4DAE2623C8}" dt="2022-08-07T05:39:48.482" v="419"/>
          <ac:spMkLst>
            <pc:docMk/>
            <pc:sldMk cId="3366686017" sldId="296"/>
            <ac:spMk id="6" creationId="{B89A0BFC-7399-46DD-8D80-D44DAF11D640}"/>
          </ac:spMkLst>
        </pc:spChg>
        <pc:spChg chg="mod">
          <ac:chgData name="濬澤" userId="e8b9fee4-4906-45f3-9dc4-f14c03e002fa" providerId="ADAL" clId="{75CC9CE7-965A-4B69-9D91-CF4DAE2623C8}" dt="2022-08-07T05:40:37.821" v="437" actId="1076"/>
          <ac:spMkLst>
            <pc:docMk/>
            <pc:sldMk cId="3366686017" sldId="296"/>
            <ac:spMk id="10" creationId="{DC331476-3E06-4BFD-84E1-E755926C93DA}"/>
          </ac:spMkLst>
        </pc:spChg>
        <pc:grpChg chg="add mod">
          <ac:chgData name="濬澤" userId="e8b9fee4-4906-45f3-9dc4-f14c03e002fa" providerId="ADAL" clId="{75CC9CE7-965A-4B69-9D91-CF4DAE2623C8}" dt="2022-08-07T05:40:40.910" v="438" actId="1076"/>
          <ac:grpSpMkLst>
            <pc:docMk/>
            <pc:sldMk cId="3366686017" sldId="296"/>
            <ac:grpSpMk id="8" creationId="{D5BE3EC4-6017-41A7-8855-CE20D35BECB9}"/>
          </ac:grpSpMkLst>
        </pc:grpChg>
        <pc:graphicFrameChg chg="mod modGraphic">
          <ac:chgData name="濬澤" userId="e8b9fee4-4906-45f3-9dc4-f14c03e002fa" providerId="ADAL" clId="{75CC9CE7-965A-4B69-9D91-CF4DAE2623C8}" dt="2022-08-07T05:40:31.856" v="434" actId="14100"/>
          <ac:graphicFrameMkLst>
            <pc:docMk/>
            <pc:sldMk cId="3366686017" sldId="296"/>
            <ac:graphicFrameMk id="9" creationId="{F8DDCC6A-7CF0-4447-8ABA-E4532D34AAC0}"/>
          </ac:graphicFrameMkLst>
        </pc:graphicFrameChg>
        <pc:picChg chg="add mod">
          <ac:chgData name="濬澤" userId="e8b9fee4-4906-45f3-9dc4-f14c03e002fa" providerId="ADAL" clId="{75CC9CE7-965A-4B69-9D91-CF4DAE2623C8}" dt="2022-08-07T05:39:59.607" v="422" actId="14100"/>
          <ac:picMkLst>
            <pc:docMk/>
            <pc:sldMk cId="3366686017" sldId="296"/>
            <ac:picMk id="7" creationId="{8732D9E7-3F5D-4C4B-B9BF-4CF8E7FC3A4D}"/>
          </ac:picMkLst>
        </pc:picChg>
      </pc:sldChg>
      <pc:sldChg chg="addSp modSp new mod modNotesTx">
        <pc:chgData name="濬澤" userId="e8b9fee4-4906-45f3-9dc4-f14c03e002fa" providerId="ADAL" clId="{75CC9CE7-965A-4B69-9D91-CF4DAE2623C8}" dt="2022-08-07T05:42:23.781" v="453"/>
        <pc:sldMkLst>
          <pc:docMk/>
          <pc:sldMk cId="2846366164" sldId="297"/>
        </pc:sldMkLst>
        <pc:spChg chg="mod">
          <ac:chgData name="濬澤" userId="e8b9fee4-4906-45f3-9dc4-f14c03e002fa" providerId="ADAL" clId="{75CC9CE7-965A-4B69-9D91-CF4DAE2623C8}" dt="2022-08-07T05:41:32.466" v="442" actId="27636"/>
          <ac:spMkLst>
            <pc:docMk/>
            <pc:sldMk cId="2846366164" sldId="297"/>
            <ac:spMk id="2" creationId="{6893FFF2-F479-4081-BFF9-6C5BC57DC811}"/>
          </ac:spMkLst>
        </pc:spChg>
        <pc:spChg chg="mod">
          <ac:chgData name="濬澤" userId="e8b9fee4-4906-45f3-9dc4-f14c03e002fa" providerId="ADAL" clId="{75CC9CE7-965A-4B69-9D91-CF4DAE2623C8}" dt="2022-08-07T05:41:39.816" v="445" actId="20577"/>
          <ac:spMkLst>
            <pc:docMk/>
            <pc:sldMk cId="2846366164" sldId="297"/>
            <ac:spMk id="3" creationId="{FEFB3D0E-9EE5-48BF-8C45-DEE661E0AB47}"/>
          </ac:spMkLst>
        </pc:spChg>
        <pc:spChg chg="mod">
          <ac:chgData name="濬澤" userId="e8b9fee4-4906-45f3-9dc4-f14c03e002fa" providerId="ADAL" clId="{75CC9CE7-965A-4B69-9D91-CF4DAE2623C8}" dt="2022-08-07T05:41:53.323" v="446"/>
          <ac:spMkLst>
            <pc:docMk/>
            <pc:sldMk cId="2846366164" sldId="297"/>
            <ac:spMk id="6" creationId="{7990C4EA-B0D0-4691-A1CE-E97BC102D368}"/>
          </ac:spMkLst>
        </pc:spChg>
        <pc:spChg chg="add mod">
          <ac:chgData name="濬澤" userId="e8b9fee4-4906-45f3-9dc4-f14c03e002fa" providerId="ADAL" clId="{75CC9CE7-965A-4B69-9D91-CF4DAE2623C8}" dt="2022-08-07T05:42:19.090" v="452" actId="1076"/>
          <ac:spMkLst>
            <pc:docMk/>
            <pc:sldMk cId="2846366164" sldId="297"/>
            <ac:spMk id="8" creationId="{0F3452D1-0847-4558-8E65-41D10D484C38}"/>
          </ac:spMkLst>
        </pc:spChg>
        <pc:spChg chg="add mod">
          <ac:chgData name="濬澤" userId="e8b9fee4-4906-45f3-9dc4-f14c03e002fa" providerId="ADAL" clId="{75CC9CE7-965A-4B69-9D91-CF4DAE2623C8}" dt="2022-08-07T05:42:19.090" v="452" actId="1076"/>
          <ac:spMkLst>
            <pc:docMk/>
            <pc:sldMk cId="2846366164" sldId="297"/>
            <ac:spMk id="9" creationId="{76CDF64C-F6DE-40A6-8D60-CD673CD24613}"/>
          </ac:spMkLst>
        </pc:spChg>
        <pc:grpChg chg="add mod">
          <ac:chgData name="濬澤" userId="e8b9fee4-4906-45f3-9dc4-f14c03e002fa" providerId="ADAL" clId="{75CC9CE7-965A-4B69-9D91-CF4DAE2623C8}" dt="2022-08-07T05:42:19.090" v="452" actId="1076"/>
          <ac:grpSpMkLst>
            <pc:docMk/>
            <pc:sldMk cId="2846366164" sldId="297"/>
            <ac:grpSpMk id="4" creationId="{389B8B0E-EF27-46D2-B5EB-E5A7337CE2D0}"/>
          </ac:grpSpMkLst>
        </pc:grpChg>
        <pc:graphicFrameChg chg="mod">
          <ac:chgData name="濬澤" userId="e8b9fee4-4906-45f3-9dc4-f14c03e002fa" providerId="ADAL" clId="{75CC9CE7-965A-4B69-9D91-CF4DAE2623C8}" dt="2022-08-07T05:41:53.323" v="446"/>
          <ac:graphicFrameMkLst>
            <pc:docMk/>
            <pc:sldMk cId="2846366164" sldId="297"/>
            <ac:graphicFrameMk id="5" creationId="{3F0B48C4-803C-42B5-922A-6EBB38FC9DB1}"/>
          </ac:graphicFrameMkLst>
        </pc:graphicFrameChg>
        <pc:graphicFrameChg chg="add mod modGraphic">
          <ac:chgData name="濬澤" userId="e8b9fee4-4906-45f3-9dc4-f14c03e002fa" providerId="ADAL" clId="{75CC9CE7-965A-4B69-9D91-CF4DAE2623C8}" dt="2022-08-07T05:42:19.090" v="452" actId="1076"/>
          <ac:graphicFrameMkLst>
            <pc:docMk/>
            <pc:sldMk cId="2846366164" sldId="297"/>
            <ac:graphicFrameMk id="7" creationId="{6D5A7654-731C-4EB6-892D-53F6E179E1B1}"/>
          </ac:graphicFrameMkLst>
        </pc:graphicFrameChg>
        <pc:graphicFrameChg chg="add mod">
          <ac:chgData name="濬澤" userId="e8b9fee4-4906-45f3-9dc4-f14c03e002fa" providerId="ADAL" clId="{75CC9CE7-965A-4B69-9D91-CF4DAE2623C8}" dt="2022-08-07T05:42:19.090" v="452" actId="1076"/>
          <ac:graphicFrameMkLst>
            <pc:docMk/>
            <pc:sldMk cId="2846366164" sldId="297"/>
            <ac:graphicFrameMk id="10" creationId="{647BFC58-5FEA-43CD-AEDA-27053217FBD5}"/>
          </ac:graphicFrameMkLst>
        </pc:graphicFrameChg>
      </pc:sldChg>
      <pc:sldChg chg="addSp modSp new mod modNotesTx">
        <pc:chgData name="濬澤" userId="e8b9fee4-4906-45f3-9dc4-f14c03e002fa" providerId="ADAL" clId="{75CC9CE7-965A-4B69-9D91-CF4DAE2623C8}" dt="2022-08-07T05:50:21.489" v="531"/>
        <pc:sldMkLst>
          <pc:docMk/>
          <pc:sldMk cId="2160482254" sldId="298"/>
        </pc:sldMkLst>
        <pc:spChg chg="mod">
          <ac:chgData name="濬澤" userId="e8b9fee4-4906-45f3-9dc4-f14c03e002fa" providerId="ADAL" clId="{75CC9CE7-965A-4B69-9D91-CF4DAE2623C8}" dt="2022-08-07T05:47:05.758" v="456" actId="27636"/>
          <ac:spMkLst>
            <pc:docMk/>
            <pc:sldMk cId="2160482254" sldId="298"/>
            <ac:spMk id="2" creationId="{AF57099B-7D2F-45FF-A8DE-26FA9FA18D02}"/>
          </ac:spMkLst>
        </pc:spChg>
        <pc:spChg chg="mod ord">
          <ac:chgData name="濬澤" userId="e8b9fee4-4906-45f3-9dc4-f14c03e002fa" providerId="ADAL" clId="{75CC9CE7-965A-4B69-9D91-CF4DAE2623C8}" dt="2022-08-07T05:50:10.807" v="530" actId="166"/>
          <ac:spMkLst>
            <pc:docMk/>
            <pc:sldMk cId="2160482254" sldId="298"/>
            <ac:spMk id="3" creationId="{7452098F-F6D3-4CC0-AB5B-C0AC5E152B37}"/>
          </ac:spMkLst>
        </pc:spChg>
        <pc:spChg chg="add mod ord">
          <ac:chgData name="濬澤" userId="e8b9fee4-4906-45f3-9dc4-f14c03e002fa" providerId="ADAL" clId="{75CC9CE7-965A-4B69-9D91-CF4DAE2623C8}" dt="2022-08-07T05:49:52.382" v="519" actId="14100"/>
          <ac:spMkLst>
            <pc:docMk/>
            <pc:sldMk cId="2160482254" sldId="298"/>
            <ac:spMk id="4" creationId="{DAA3AD6D-0CBC-4AF5-9197-ED51F640B63A}"/>
          </ac:spMkLst>
        </pc:spChg>
        <pc:spChg chg="add mod">
          <ac:chgData name="濬澤" userId="e8b9fee4-4906-45f3-9dc4-f14c03e002fa" providerId="ADAL" clId="{75CC9CE7-965A-4B69-9D91-CF4DAE2623C8}" dt="2022-08-07T05:49:28.704" v="510" actId="2711"/>
          <ac:spMkLst>
            <pc:docMk/>
            <pc:sldMk cId="2160482254" sldId="298"/>
            <ac:spMk id="5" creationId="{49E475B2-EACA-45E9-A682-CB5EE411F566}"/>
          </ac:spMkLst>
        </pc:spChg>
        <pc:spChg chg="add mod ord">
          <ac:chgData name="濬澤" userId="e8b9fee4-4906-45f3-9dc4-f14c03e002fa" providerId="ADAL" clId="{75CC9CE7-965A-4B69-9D91-CF4DAE2623C8}" dt="2022-08-07T05:50:07.189" v="528" actId="1037"/>
          <ac:spMkLst>
            <pc:docMk/>
            <pc:sldMk cId="2160482254" sldId="298"/>
            <ac:spMk id="6" creationId="{7E598E77-5B1A-4953-97B1-EE8E0A155476}"/>
          </ac:spMkLst>
        </pc:spChg>
        <pc:spChg chg="add mod">
          <ac:chgData name="濬澤" userId="e8b9fee4-4906-45f3-9dc4-f14c03e002fa" providerId="ADAL" clId="{75CC9CE7-965A-4B69-9D91-CF4DAE2623C8}" dt="2022-08-07T05:49:19.180" v="508" actId="1076"/>
          <ac:spMkLst>
            <pc:docMk/>
            <pc:sldMk cId="2160482254" sldId="298"/>
            <ac:spMk id="7" creationId="{0FB899F4-355C-4E24-87ED-799EC0B9FE95}"/>
          </ac:spMkLst>
        </pc:spChg>
      </pc:sldChg>
      <pc:sldChg chg="add del">
        <pc:chgData name="濬澤" userId="e8b9fee4-4906-45f3-9dc4-f14c03e002fa" providerId="ADAL" clId="{75CC9CE7-965A-4B69-9D91-CF4DAE2623C8}" dt="2022-08-07T05:50:28" v="533" actId="2890"/>
        <pc:sldMkLst>
          <pc:docMk/>
          <pc:sldMk cId="114933238" sldId="299"/>
        </pc:sldMkLst>
      </pc:sldChg>
      <pc:sldChg chg="modSp new mod modNotesTx">
        <pc:chgData name="濬澤" userId="e8b9fee4-4906-45f3-9dc4-f14c03e002fa" providerId="ADAL" clId="{75CC9CE7-965A-4B69-9D91-CF4DAE2623C8}" dt="2022-08-07T05:51:16.227" v="555" actId="20577"/>
        <pc:sldMkLst>
          <pc:docMk/>
          <pc:sldMk cId="799422421" sldId="299"/>
        </pc:sldMkLst>
        <pc:spChg chg="mod">
          <ac:chgData name="濬澤" userId="e8b9fee4-4906-45f3-9dc4-f14c03e002fa" providerId="ADAL" clId="{75CC9CE7-965A-4B69-9D91-CF4DAE2623C8}" dt="2022-08-07T05:50:33.029" v="536" actId="27636"/>
          <ac:spMkLst>
            <pc:docMk/>
            <pc:sldMk cId="799422421" sldId="299"/>
            <ac:spMk id="2" creationId="{A4BA8639-FE6C-487D-B14A-484DF62DE508}"/>
          </ac:spMkLst>
        </pc:spChg>
        <pc:spChg chg="mod">
          <ac:chgData name="濬澤" userId="e8b9fee4-4906-45f3-9dc4-f14c03e002fa" providerId="ADAL" clId="{75CC9CE7-965A-4B69-9D91-CF4DAE2623C8}" dt="2022-08-07T05:51:16.227" v="555" actId="20577"/>
          <ac:spMkLst>
            <pc:docMk/>
            <pc:sldMk cId="799422421" sldId="299"/>
            <ac:spMk id="3" creationId="{9DE37667-4468-48D4-BE9F-973BE2DB4E5D}"/>
          </ac:spMkLst>
        </pc:spChg>
      </pc:sldChg>
      <pc:sldChg chg="addSp delSp modSp new mod modNotesTx">
        <pc:chgData name="濬澤" userId="e8b9fee4-4906-45f3-9dc4-f14c03e002fa" providerId="ADAL" clId="{75CC9CE7-965A-4B69-9D91-CF4DAE2623C8}" dt="2022-08-07T05:52:28.343" v="564" actId="3062"/>
        <pc:sldMkLst>
          <pc:docMk/>
          <pc:sldMk cId="1527695997" sldId="300"/>
        </pc:sldMkLst>
        <pc:spChg chg="mod">
          <ac:chgData name="濬澤" userId="e8b9fee4-4906-45f3-9dc4-f14c03e002fa" providerId="ADAL" clId="{75CC9CE7-965A-4B69-9D91-CF4DAE2623C8}" dt="2022-08-07T05:51:27.435" v="558" actId="27636"/>
          <ac:spMkLst>
            <pc:docMk/>
            <pc:sldMk cId="1527695997" sldId="300"/>
            <ac:spMk id="2" creationId="{41D4EE8B-8E54-4461-B674-9932D7D36F53}"/>
          </ac:spMkLst>
        </pc:spChg>
        <pc:spChg chg="del">
          <ac:chgData name="濬澤" userId="e8b9fee4-4906-45f3-9dc4-f14c03e002fa" providerId="ADAL" clId="{75CC9CE7-965A-4B69-9D91-CF4DAE2623C8}" dt="2022-08-07T05:51:56.649" v="562" actId="478"/>
          <ac:spMkLst>
            <pc:docMk/>
            <pc:sldMk cId="1527695997" sldId="300"/>
            <ac:spMk id="3" creationId="{763CFBE7-151A-4EE4-9802-3F78891AE51E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6" creationId="{7FD058AF-B4F4-4E7D-9A5B-912AC639A586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7" creationId="{ACB40F8E-47A6-420F-BB77-5CF3233649C0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8" creationId="{A3B2DA32-C8AA-4B2F-98E1-61594FF13DB9}"/>
          </ac:spMkLst>
        </pc:spChg>
        <pc:spChg chg="add mod">
          <ac:chgData name="濬澤" userId="e8b9fee4-4906-45f3-9dc4-f14c03e002fa" providerId="ADAL" clId="{75CC9CE7-965A-4B69-9D91-CF4DAE2623C8}" dt="2022-08-07T05:51:54.828" v="561" actId="1076"/>
          <ac:spMkLst>
            <pc:docMk/>
            <pc:sldMk cId="1527695997" sldId="300"/>
            <ac:spMk id="9" creationId="{2DE1DA98-AC43-4921-A427-C04EA3190B22}"/>
          </ac:spMkLst>
        </pc:spChg>
        <pc:spChg chg="add mod">
          <ac:chgData name="濬澤" userId="e8b9fee4-4906-45f3-9dc4-f14c03e002fa" providerId="ADAL" clId="{75CC9CE7-965A-4B69-9D91-CF4DAE2623C8}" dt="2022-08-07T05:52:25.451" v="563" actId="3062"/>
          <ac:spMkLst>
            <pc:docMk/>
            <pc:sldMk cId="1527695997" sldId="300"/>
            <ac:spMk id="10" creationId="{2FCB75D6-BBB2-4C43-9F3E-7C55E3B90555}"/>
          </ac:spMkLst>
        </pc:spChg>
        <pc:spChg chg="add mod">
          <ac:chgData name="濬澤" userId="e8b9fee4-4906-45f3-9dc4-f14c03e002fa" providerId="ADAL" clId="{75CC9CE7-965A-4B69-9D91-CF4DAE2623C8}" dt="2022-08-07T05:52:28.343" v="564" actId="3062"/>
          <ac:spMkLst>
            <pc:docMk/>
            <pc:sldMk cId="1527695997" sldId="300"/>
            <ac:spMk id="11" creationId="{F4692E79-0A36-450E-A2AE-AAC0D96D3408}"/>
          </ac:spMkLst>
        </pc:spChg>
        <pc:graphicFrameChg chg="add mod">
          <ac:chgData name="濬澤" userId="e8b9fee4-4906-45f3-9dc4-f14c03e002fa" providerId="ADAL" clId="{75CC9CE7-965A-4B69-9D91-CF4DAE2623C8}" dt="2022-08-07T05:51:54.828" v="561" actId="1076"/>
          <ac:graphicFrameMkLst>
            <pc:docMk/>
            <pc:sldMk cId="1527695997" sldId="300"/>
            <ac:graphicFrameMk id="4" creationId="{1AF0F7C8-3311-4797-94A7-CB35B78E8591}"/>
          </ac:graphicFrameMkLst>
        </pc:graphicFrameChg>
        <pc:graphicFrameChg chg="add mod">
          <ac:chgData name="濬澤" userId="e8b9fee4-4906-45f3-9dc4-f14c03e002fa" providerId="ADAL" clId="{75CC9CE7-965A-4B69-9D91-CF4DAE2623C8}" dt="2022-08-07T05:51:54.828" v="561" actId="1076"/>
          <ac:graphicFrameMkLst>
            <pc:docMk/>
            <pc:sldMk cId="1527695997" sldId="300"/>
            <ac:graphicFrameMk id="5" creationId="{2DAB9942-112B-4900-8C5F-04DEEE2AC623}"/>
          </ac:graphicFrameMkLst>
        </pc:graphicFrameChg>
      </pc:sldChg>
      <pc:sldChg chg="modSp add mod modNotesTx">
        <pc:chgData name="濬澤" userId="e8b9fee4-4906-45f3-9dc4-f14c03e002fa" providerId="ADAL" clId="{75CC9CE7-965A-4B69-9D91-CF4DAE2623C8}" dt="2022-08-07T05:53:36.414" v="589" actId="207"/>
        <pc:sldMkLst>
          <pc:docMk/>
          <pc:sldMk cId="2296750356" sldId="301"/>
        </pc:sldMkLst>
        <pc:spChg chg="mod">
          <ac:chgData name="濬澤" userId="e8b9fee4-4906-45f3-9dc4-f14c03e002fa" providerId="ADAL" clId="{75CC9CE7-965A-4B69-9D91-CF4DAE2623C8}" dt="2022-08-07T05:52:56.793" v="567" actId="14100"/>
          <ac:spMkLst>
            <pc:docMk/>
            <pc:sldMk cId="2296750356" sldId="301"/>
            <ac:spMk id="8" creationId="{A3B2DA32-C8AA-4B2F-98E1-61594FF13DB9}"/>
          </ac:spMkLst>
        </pc:spChg>
        <pc:spChg chg="mod">
          <ac:chgData name="濬澤" userId="e8b9fee4-4906-45f3-9dc4-f14c03e002fa" providerId="ADAL" clId="{75CC9CE7-965A-4B69-9D91-CF4DAE2623C8}" dt="2022-08-07T05:53:28.091" v="584" actId="1038"/>
          <ac:spMkLst>
            <pc:docMk/>
            <pc:sldMk cId="2296750356" sldId="301"/>
            <ac:spMk id="10" creationId="{2FCB75D6-BBB2-4C43-9F3E-7C55E3B90555}"/>
          </ac:spMkLst>
        </pc:spChg>
        <pc:graphicFrameChg chg="modGraphic">
          <ac:chgData name="濬澤" userId="e8b9fee4-4906-45f3-9dc4-f14c03e002fa" providerId="ADAL" clId="{75CC9CE7-965A-4B69-9D91-CF4DAE2623C8}" dt="2022-08-07T05:53:15.785" v="570" actId="207"/>
          <ac:graphicFrameMkLst>
            <pc:docMk/>
            <pc:sldMk cId="2296750356" sldId="301"/>
            <ac:graphicFrameMk id="4" creationId="{1AF0F7C8-3311-4797-94A7-CB35B78E8591}"/>
          </ac:graphicFrameMkLst>
        </pc:graphicFrameChg>
        <pc:graphicFrameChg chg="mod modGraphic">
          <ac:chgData name="濬澤" userId="e8b9fee4-4906-45f3-9dc4-f14c03e002fa" providerId="ADAL" clId="{75CC9CE7-965A-4B69-9D91-CF4DAE2623C8}" dt="2022-08-07T05:53:36.414" v="589" actId="207"/>
          <ac:graphicFrameMkLst>
            <pc:docMk/>
            <pc:sldMk cId="2296750356" sldId="301"/>
            <ac:graphicFrameMk id="5" creationId="{2DAB9942-112B-4900-8C5F-04DEEE2AC623}"/>
          </ac:graphicFrameMkLst>
        </pc:graphicFrameChg>
      </pc:sldChg>
      <pc:sldChg chg="delSp modSp add mod modNotesTx">
        <pc:chgData name="濬澤" userId="e8b9fee4-4906-45f3-9dc4-f14c03e002fa" providerId="ADAL" clId="{75CC9CE7-965A-4B69-9D91-CF4DAE2623C8}" dt="2022-08-07T05:54:54.641" v="609" actId="207"/>
        <pc:sldMkLst>
          <pc:docMk/>
          <pc:sldMk cId="295766194" sldId="302"/>
        </pc:sldMkLst>
        <pc:spChg chg="del">
          <ac:chgData name="濬澤" userId="e8b9fee4-4906-45f3-9dc4-f14c03e002fa" providerId="ADAL" clId="{75CC9CE7-965A-4B69-9D91-CF4DAE2623C8}" dt="2022-08-07T05:53:55.218" v="593" actId="478"/>
          <ac:spMkLst>
            <pc:docMk/>
            <pc:sldMk cId="295766194" sldId="302"/>
            <ac:spMk id="8" creationId="{A3B2DA32-C8AA-4B2F-98E1-61594FF13DB9}"/>
          </ac:spMkLst>
        </pc:spChg>
        <pc:spChg chg="del">
          <ac:chgData name="濬澤" userId="e8b9fee4-4906-45f3-9dc4-f14c03e002fa" providerId="ADAL" clId="{75CC9CE7-965A-4B69-9D91-CF4DAE2623C8}" dt="2022-08-07T05:53:56.429" v="594" actId="478"/>
          <ac:spMkLst>
            <pc:docMk/>
            <pc:sldMk cId="295766194" sldId="302"/>
            <ac:spMk id="9" creationId="{2DE1DA98-AC43-4921-A427-C04EA3190B22}"/>
          </ac:spMkLst>
        </pc:spChg>
        <pc:spChg chg="del">
          <ac:chgData name="濬澤" userId="e8b9fee4-4906-45f3-9dc4-f14c03e002fa" providerId="ADAL" clId="{75CC9CE7-965A-4B69-9D91-CF4DAE2623C8}" dt="2022-08-07T05:53:54.699" v="592" actId="478"/>
          <ac:spMkLst>
            <pc:docMk/>
            <pc:sldMk cId="295766194" sldId="302"/>
            <ac:spMk id="10" creationId="{2FCB75D6-BBB2-4C43-9F3E-7C55E3B90555}"/>
          </ac:spMkLst>
        </pc:spChg>
        <pc:spChg chg="del">
          <ac:chgData name="濬澤" userId="e8b9fee4-4906-45f3-9dc4-f14c03e002fa" providerId="ADAL" clId="{75CC9CE7-965A-4B69-9D91-CF4DAE2623C8}" dt="2022-08-07T05:53:59.310" v="595" actId="478"/>
          <ac:spMkLst>
            <pc:docMk/>
            <pc:sldMk cId="295766194" sldId="302"/>
            <ac:spMk id="11" creationId="{F4692E79-0A36-450E-A2AE-AAC0D96D3408}"/>
          </ac:spMkLst>
        </pc:spChg>
        <pc:graphicFrameChg chg="mod modGraphic">
          <ac:chgData name="濬澤" userId="e8b9fee4-4906-45f3-9dc4-f14c03e002fa" providerId="ADAL" clId="{75CC9CE7-965A-4B69-9D91-CF4DAE2623C8}" dt="2022-08-07T05:54:35.668" v="604" actId="207"/>
          <ac:graphicFrameMkLst>
            <pc:docMk/>
            <pc:sldMk cId="295766194" sldId="302"/>
            <ac:graphicFrameMk id="4" creationId="{1AF0F7C8-3311-4797-94A7-CB35B78E8591}"/>
          </ac:graphicFrameMkLst>
        </pc:graphicFrameChg>
        <pc:graphicFrameChg chg="modGraphic">
          <ac:chgData name="濬澤" userId="e8b9fee4-4906-45f3-9dc4-f14c03e002fa" providerId="ADAL" clId="{75CC9CE7-965A-4B69-9D91-CF4DAE2623C8}" dt="2022-08-07T05:54:54.641" v="609" actId="207"/>
          <ac:graphicFrameMkLst>
            <pc:docMk/>
            <pc:sldMk cId="295766194" sldId="302"/>
            <ac:graphicFrameMk id="5" creationId="{2DAB9942-112B-4900-8C5F-04DEEE2AC623}"/>
          </ac:graphicFrameMkLst>
        </pc:graphicFrameChg>
      </pc:sldChg>
      <pc:sldChg chg="addSp delSp modSp add mod ord modNotesTx">
        <pc:chgData name="濬澤" userId="e8b9fee4-4906-45f3-9dc4-f14c03e002fa" providerId="ADAL" clId="{75CC9CE7-965A-4B69-9D91-CF4DAE2623C8}" dt="2022-08-07T05:56:15.552" v="626" actId="1076"/>
        <pc:sldMkLst>
          <pc:docMk/>
          <pc:sldMk cId="4232934294" sldId="303"/>
        </pc:sldMkLst>
        <pc:spChg chg="mod">
          <ac:chgData name="濬澤" userId="e8b9fee4-4906-45f3-9dc4-f14c03e002fa" providerId="ADAL" clId="{75CC9CE7-965A-4B69-9D91-CF4DAE2623C8}" dt="2022-08-07T05:55:17.600" v="613"/>
          <ac:spMkLst>
            <pc:docMk/>
            <pc:sldMk cId="4232934294" sldId="303"/>
            <ac:spMk id="2" creationId="{41D4EE8B-8E54-4461-B674-9932D7D36F53}"/>
          </ac:spMkLst>
        </pc:spChg>
        <pc:spChg chg="mod">
          <ac:chgData name="濬澤" userId="e8b9fee4-4906-45f3-9dc4-f14c03e002fa" providerId="ADAL" clId="{75CC9CE7-965A-4B69-9D91-CF4DAE2623C8}" dt="2022-08-07T05:55:52.379" v="620" actId="1076"/>
          <ac:spMkLst>
            <pc:docMk/>
            <pc:sldMk cId="4232934294" sldId="303"/>
            <ac:spMk id="6" creationId="{7FD058AF-B4F4-4E7D-9A5B-912AC639A586}"/>
          </ac:spMkLst>
        </pc:spChg>
        <pc:spChg chg="mod">
          <ac:chgData name="濬澤" userId="e8b9fee4-4906-45f3-9dc4-f14c03e002fa" providerId="ADAL" clId="{75CC9CE7-965A-4B69-9D91-CF4DAE2623C8}" dt="2022-08-07T05:55:48.899" v="619" actId="1076"/>
          <ac:spMkLst>
            <pc:docMk/>
            <pc:sldMk cId="4232934294" sldId="303"/>
            <ac:spMk id="7" creationId="{ACB40F8E-47A6-420F-BB77-5CF3233649C0}"/>
          </ac:spMkLst>
        </pc:spChg>
        <pc:spChg chg="del">
          <ac:chgData name="濬澤" userId="e8b9fee4-4906-45f3-9dc4-f14c03e002fa" providerId="ADAL" clId="{75CC9CE7-965A-4B69-9D91-CF4DAE2623C8}" dt="2022-08-07T05:56:13.903" v="624" actId="478"/>
          <ac:spMkLst>
            <pc:docMk/>
            <pc:sldMk cId="4232934294" sldId="303"/>
            <ac:spMk id="9" creationId="{2DE1DA98-AC43-4921-A427-C04EA3190B22}"/>
          </ac:spMkLst>
        </pc:spChg>
        <pc:spChg chg="mod">
          <ac:chgData name="濬澤" userId="e8b9fee4-4906-45f3-9dc4-f14c03e002fa" providerId="ADAL" clId="{75CC9CE7-965A-4B69-9D91-CF4DAE2623C8}" dt="2022-08-07T05:55:52.379" v="620" actId="1076"/>
          <ac:spMkLst>
            <pc:docMk/>
            <pc:sldMk cId="4232934294" sldId="303"/>
            <ac:spMk id="10" creationId="{2FCB75D6-BBB2-4C43-9F3E-7C55E3B90555}"/>
          </ac:spMkLst>
        </pc:spChg>
        <pc:spChg chg="mod">
          <ac:chgData name="濬澤" userId="e8b9fee4-4906-45f3-9dc4-f14c03e002fa" providerId="ADAL" clId="{75CC9CE7-965A-4B69-9D91-CF4DAE2623C8}" dt="2022-08-07T05:55:48.899" v="619" actId="1076"/>
          <ac:spMkLst>
            <pc:docMk/>
            <pc:sldMk cId="4232934294" sldId="303"/>
            <ac:spMk id="11" creationId="{F4692E79-0A36-450E-A2AE-AAC0D96D3408}"/>
          </ac:spMkLst>
        </pc:spChg>
        <pc:spChg chg="add mod">
          <ac:chgData name="濬澤" userId="e8b9fee4-4906-45f3-9dc4-f14c03e002fa" providerId="ADAL" clId="{75CC9CE7-965A-4B69-9D91-CF4DAE2623C8}" dt="2022-08-07T05:56:15.552" v="626" actId="1076"/>
          <ac:spMkLst>
            <pc:docMk/>
            <pc:sldMk cId="4232934294" sldId="303"/>
            <ac:spMk id="12" creationId="{8E8E427C-9081-4A40-A63F-C3709ACB3824}"/>
          </ac:spMkLst>
        </pc:spChg>
        <pc:graphicFrameChg chg="mod">
          <ac:chgData name="濬澤" userId="e8b9fee4-4906-45f3-9dc4-f14c03e002fa" providerId="ADAL" clId="{75CC9CE7-965A-4B69-9D91-CF4DAE2623C8}" dt="2022-08-07T05:55:52.379" v="620" actId="1076"/>
          <ac:graphicFrameMkLst>
            <pc:docMk/>
            <pc:sldMk cId="4232934294" sldId="303"/>
            <ac:graphicFrameMk id="4" creationId="{1AF0F7C8-3311-4797-94A7-CB35B78E8591}"/>
          </ac:graphicFrameMkLst>
        </pc:graphicFrameChg>
        <pc:graphicFrameChg chg="mod">
          <ac:chgData name="濬澤" userId="e8b9fee4-4906-45f3-9dc4-f14c03e002fa" providerId="ADAL" clId="{75CC9CE7-965A-4B69-9D91-CF4DAE2623C8}" dt="2022-08-07T05:55:48.899" v="619" actId="1076"/>
          <ac:graphicFrameMkLst>
            <pc:docMk/>
            <pc:sldMk cId="4232934294" sldId="303"/>
            <ac:graphicFrameMk id="5" creationId="{2DAB9942-112B-4900-8C5F-04DEEE2AC623}"/>
          </ac:graphicFrameMkLst>
        </pc:graphicFrameChg>
      </pc:sldChg>
      <pc:sldChg chg="add modNotesTx">
        <pc:chgData name="濬澤" userId="e8b9fee4-4906-45f3-9dc4-f14c03e002fa" providerId="ADAL" clId="{75CC9CE7-965A-4B69-9D91-CF4DAE2623C8}" dt="2022-08-07T05:56:28.793" v="628"/>
        <pc:sldMkLst>
          <pc:docMk/>
          <pc:sldMk cId="2812097943" sldId="304"/>
        </pc:sldMkLst>
      </pc:sldChg>
      <pc:sldChg chg="addSp delSp modSp new mod modNotesTx">
        <pc:chgData name="濬澤" userId="e8b9fee4-4906-45f3-9dc4-f14c03e002fa" providerId="ADAL" clId="{75CC9CE7-965A-4B69-9D91-CF4DAE2623C8}" dt="2022-08-07T13:23:47.516" v="636"/>
        <pc:sldMkLst>
          <pc:docMk/>
          <pc:sldMk cId="3100000969" sldId="305"/>
        </pc:sldMkLst>
        <pc:spChg chg="mod">
          <ac:chgData name="濬澤" userId="e8b9fee4-4906-45f3-9dc4-f14c03e002fa" providerId="ADAL" clId="{75CC9CE7-965A-4B69-9D91-CF4DAE2623C8}" dt="2022-08-07T13:23:11.611" v="631" actId="27636"/>
          <ac:spMkLst>
            <pc:docMk/>
            <pc:sldMk cId="3100000969" sldId="305"/>
            <ac:spMk id="2" creationId="{935AB427-1E87-4958-A785-2F1FAB1DCB5A}"/>
          </ac:spMkLst>
        </pc:spChg>
        <pc:spChg chg="del">
          <ac:chgData name="濬澤" userId="e8b9fee4-4906-45f3-9dc4-f14c03e002fa" providerId="ADAL" clId="{75CC9CE7-965A-4B69-9D91-CF4DAE2623C8}" dt="2022-08-07T13:23:25.089" v="633" actId="478"/>
          <ac:spMkLst>
            <pc:docMk/>
            <pc:sldMk cId="3100000969" sldId="305"/>
            <ac:spMk id="3" creationId="{C2875D61-36F7-40AA-9493-A7731F6D63B9}"/>
          </ac:spMkLst>
        </pc:spChg>
        <pc:spChg chg="add mod">
          <ac:chgData name="濬澤" userId="e8b9fee4-4906-45f3-9dc4-f14c03e002fa" providerId="ADAL" clId="{75CC9CE7-965A-4B69-9D91-CF4DAE2623C8}" dt="2022-08-07T13:23:22.149" v="632"/>
          <ac:spMkLst>
            <pc:docMk/>
            <pc:sldMk cId="3100000969" sldId="305"/>
            <ac:spMk id="6" creationId="{586D1D65-58CE-4A40-90D0-7D9E427F0B43}"/>
          </ac:spMkLst>
        </pc:spChg>
        <pc:spChg chg="add mod">
          <ac:chgData name="濬澤" userId="e8b9fee4-4906-45f3-9dc4-f14c03e002fa" providerId="ADAL" clId="{75CC9CE7-965A-4B69-9D91-CF4DAE2623C8}" dt="2022-08-07T13:23:22.149" v="632"/>
          <ac:spMkLst>
            <pc:docMk/>
            <pc:sldMk cId="3100000969" sldId="305"/>
            <ac:spMk id="7" creationId="{2B6B1558-05C1-4E73-84D7-C437ABBF0C13}"/>
          </ac:spMkLst>
        </pc:spChg>
        <pc:spChg chg="add mod">
          <ac:chgData name="濬澤" userId="e8b9fee4-4906-45f3-9dc4-f14c03e002fa" providerId="ADAL" clId="{75CC9CE7-965A-4B69-9D91-CF4DAE2623C8}" dt="2022-08-07T13:23:30.469" v="634" actId="3062"/>
          <ac:spMkLst>
            <pc:docMk/>
            <pc:sldMk cId="3100000969" sldId="305"/>
            <ac:spMk id="8" creationId="{557AE028-705D-4638-A8E2-7FD1829D0175}"/>
          </ac:spMkLst>
        </pc:spChg>
        <pc:spChg chg="add mod">
          <ac:chgData name="濬澤" userId="e8b9fee4-4906-45f3-9dc4-f14c03e002fa" providerId="ADAL" clId="{75CC9CE7-965A-4B69-9D91-CF4DAE2623C8}" dt="2022-08-07T13:23:32.004" v="635" actId="3062"/>
          <ac:spMkLst>
            <pc:docMk/>
            <pc:sldMk cId="3100000969" sldId="305"/>
            <ac:spMk id="9" creationId="{E32080D6-3246-484A-AE34-A2D9B17426F8}"/>
          </ac:spMkLst>
        </pc:spChg>
        <pc:graphicFrameChg chg="add mod">
          <ac:chgData name="濬澤" userId="e8b9fee4-4906-45f3-9dc4-f14c03e002fa" providerId="ADAL" clId="{75CC9CE7-965A-4B69-9D91-CF4DAE2623C8}" dt="2022-08-07T13:23:22.149" v="632"/>
          <ac:graphicFrameMkLst>
            <pc:docMk/>
            <pc:sldMk cId="3100000969" sldId="305"/>
            <ac:graphicFrameMk id="4" creationId="{3B253377-CDDC-4226-A981-5C47AA416693}"/>
          </ac:graphicFrameMkLst>
        </pc:graphicFrameChg>
        <pc:graphicFrameChg chg="add mod">
          <ac:chgData name="濬澤" userId="e8b9fee4-4906-45f3-9dc4-f14c03e002fa" providerId="ADAL" clId="{75CC9CE7-965A-4B69-9D91-CF4DAE2623C8}" dt="2022-08-07T13:23:22.149" v="632"/>
          <ac:graphicFrameMkLst>
            <pc:docMk/>
            <pc:sldMk cId="3100000969" sldId="305"/>
            <ac:graphicFrameMk id="5" creationId="{B8BA0533-2CF4-463F-A1C3-B41331B32B6E}"/>
          </ac:graphicFrameMkLst>
        </pc:graphicFrameChg>
      </pc:sldChg>
      <pc:sldChg chg="modSp add mod modNotesTx">
        <pc:chgData name="濬澤" userId="e8b9fee4-4906-45f3-9dc4-f14c03e002fa" providerId="ADAL" clId="{75CC9CE7-965A-4B69-9D91-CF4DAE2623C8}" dt="2022-08-07T13:24:43.149" v="680" actId="207"/>
        <pc:sldMkLst>
          <pc:docMk/>
          <pc:sldMk cId="908140410" sldId="306"/>
        </pc:sldMkLst>
        <pc:spChg chg="mod">
          <ac:chgData name="濬澤" userId="e8b9fee4-4906-45f3-9dc4-f14c03e002fa" providerId="ADAL" clId="{75CC9CE7-965A-4B69-9D91-CF4DAE2623C8}" dt="2022-08-07T13:24:26.697" v="677" actId="14100"/>
          <ac:spMkLst>
            <pc:docMk/>
            <pc:sldMk cId="908140410" sldId="306"/>
            <ac:spMk id="6" creationId="{586D1D65-58CE-4A40-90D0-7D9E427F0B43}"/>
          </ac:spMkLst>
        </pc:spChg>
        <pc:spChg chg="mod">
          <ac:chgData name="濬澤" userId="e8b9fee4-4906-45f3-9dc4-f14c03e002fa" providerId="ADAL" clId="{75CC9CE7-965A-4B69-9D91-CF4DAE2623C8}" dt="2022-08-07T13:24:13.148" v="676" actId="1037"/>
          <ac:spMkLst>
            <pc:docMk/>
            <pc:sldMk cId="908140410" sldId="306"/>
            <ac:spMk id="8" creationId="{557AE028-705D-4638-A8E2-7FD1829D0175}"/>
          </ac:spMkLst>
        </pc:spChg>
        <pc:spChg chg="mod">
          <ac:chgData name="濬澤" userId="e8b9fee4-4906-45f3-9dc4-f14c03e002fa" providerId="ADAL" clId="{75CC9CE7-965A-4B69-9D91-CF4DAE2623C8}" dt="2022-08-07T13:24:30.564" v="678" actId="1076"/>
          <ac:spMkLst>
            <pc:docMk/>
            <pc:sldMk cId="908140410" sldId="306"/>
            <ac:spMk id="9" creationId="{E32080D6-3246-484A-AE34-A2D9B17426F8}"/>
          </ac:spMkLst>
        </pc:spChg>
        <pc:graphicFrameChg chg="modGraphic">
          <ac:chgData name="濬澤" userId="e8b9fee4-4906-45f3-9dc4-f14c03e002fa" providerId="ADAL" clId="{75CC9CE7-965A-4B69-9D91-CF4DAE2623C8}" dt="2022-08-07T13:24:02.965" v="639" actId="207"/>
          <ac:graphicFrameMkLst>
            <pc:docMk/>
            <pc:sldMk cId="908140410" sldId="306"/>
            <ac:graphicFrameMk id="4" creationId="{3B253377-CDDC-4226-A981-5C47AA416693}"/>
          </ac:graphicFrameMkLst>
        </pc:graphicFrameChg>
        <pc:graphicFrameChg chg="modGraphic">
          <ac:chgData name="濬澤" userId="e8b9fee4-4906-45f3-9dc4-f14c03e002fa" providerId="ADAL" clId="{75CC9CE7-965A-4B69-9D91-CF4DAE2623C8}" dt="2022-08-07T13:24:43.149" v="680" actId="207"/>
          <ac:graphicFrameMkLst>
            <pc:docMk/>
            <pc:sldMk cId="908140410" sldId="306"/>
            <ac:graphicFrameMk id="5" creationId="{B8BA0533-2CF4-463F-A1C3-B41331B32B6E}"/>
          </ac:graphicFrameMkLst>
        </pc:graphicFrameChg>
      </pc:sldChg>
      <pc:sldChg chg="modSp add mod modNotesTx">
        <pc:chgData name="濬澤" userId="e8b9fee4-4906-45f3-9dc4-f14c03e002fa" providerId="ADAL" clId="{75CC9CE7-965A-4B69-9D91-CF4DAE2623C8}" dt="2022-08-07T13:38:04.586" v="695"/>
        <pc:sldMkLst>
          <pc:docMk/>
          <pc:sldMk cId="279041745" sldId="307"/>
        </pc:sldMkLst>
        <pc:spChg chg="mod">
          <ac:chgData name="濬澤" userId="e8b9fee4-4906-45f3-9dc4-f14c03e002fa" providerId="ADAL" clId="{75CC9CE7-965A-4B69-9D91-CF4DAE2623C8}" dt="2022-08-07T13:24:53.362" v="683" actId="14100"/>
          <ac:spMkLst>
            <pc:docMk/>
            <pc:sldMk cId="279041745" sldId="307"/>
            <ac:spMk id="6" creationId="{586D1D65-58CE-4A40-90D0-7D9E427F0B43}"/>
          </ac:spMkLst>
        </pc:spChg>
        <pc:spChg chg="mod">
          <ac:chgData name="濬澤" userId="e8b9fee4-4906-45f3-9dc4-f14c03e002fa" providerId="ADAL" clId="{75CC9CE7-965A-4B69-9D91-CF4DAE2623C8}" dt="2022-08-07T13:24:58.957" v="684" actId="1076"/>
          <ac:spMkLst>
            <pc:docMk/>
            <pc:sldMk cId="279041745" sldId="307"/>
            <ac:spMk id="8" creationId="{557AE028-705D-4638-A8E2-7FD1829D0175}"/>
          </ac:spMkLst>
        </pc:spChg>
        <pc:spChg chg="mod">
          <ac:chgData name="濬澤" userId="e8b9fee4-4906-45f3-9dc4-f14c03e002fa" providerId="ADAL" clId="{75CC9CE7-965A-4B69-9D91-CF4DAE2623C8}" dt="2022-08-07T13:25:14.998" v="691" actId="1037"/>
          <ac:spMkLst>
            <pc:docMk/>
            <pc:sldMk cId="279041745" sldId="307"/>
            <ac:spMk id="9" creationId="{E32080D6-3246-484A-AE34-A2D9B17426F8}"/>
          </ac:spMkLst>
        </pc:spChg>
        <pc:graphicFrameChg chg="modGraphic">
          <ac:chgData name="濬澤" userId="e8b9fee4-4906-45f3-9dc4-f14c03e002fa" providerId="ADAL" clId="{75CC9CE7-965A-4B69-9D91-CF4DAE2623C8}" dt="2022-08-07T13:25:07.074" v="685" actId="207"/>
          <ac:graphicFrameMkLst>
            <pc:docMk/>
            <pc:sldMk cId="279041745" sldId="307"/>
            <ac:graphicFrameMk id="4" creationId="{3B253377-CDDC-4226-A981-5C47AA416693}"/>
          </ac:graphicFrameMkLst>
        </pc:graphicFrameChg>
        <pc:graphicFrameChg chg="modGraphic">
          <ac:chgData name="濬澤" userId="e8b9fee4-4906-45f3-9dc4-f14c03e002fa" providerId="ADAL" clId="{75CC9CE7-965A-4B69-9D91-CF4DAE2623C8}" dt="2022-08-07T13:25:09.110" v="686" actId="207"/>
          <ac:graphicFrameMkLst>
            <pc:docMk/>
            <pc:sldMk cId="279041745" sldId="307"/>
            <ac:graphicFrameMk id="5" creationId="{B8BA0533-2CF4-463F-A1C3-B41331B32B6E}"/>
          </ac:graphicFrameMkLst>
        </pc:graphicFrameChg>
      </pc:sldChg>
      <pc:sldChg chg="addSp delSp modSp new mod modNotesTx">
        <pc:chgData name="濬澤" userId="e8b9fee4-4906-45f3-9dc4-f14c03e002fa" providerId="ADAL" clId="{75CC9CE7-965A-4B69-9D91-CF4DAE2623C8}" dt="2022-08-07T13:38:43.926" v="700" actId="3062"/>
        <pc:sldMkLst>
          <pc:docMk/>
          <pc:sldMk cId="3760487180" sldId="308"/>
        </pc:sldMkLst>
        <pc:spChg chg="mod">
          <ac:chgData name="濬澤" userId="e8b9fee4-4906-45f3-9dc4-f14c03e002fa" providerId="ADAL" clId="{75CC9CE7-965A-4B69-9D91-CF4DAE2623C8}" dt="2022-08-07T13:37:56.585" v="694" actId="27636"/>
          <ac:spMkLst>
            <pc:docMk/>
            <pc:sldMk cId="3760487180" sldId="308"/>
            <ac:spMk id="2" creationId="{6717FA0C-8191-431C-AF57-3D2317C49333}"/>
          </ac:spMkLst>
        </pc:spChg>
        <pc:spChg chg="del">
          <ac:chgData name="濬澤" userId="e8b9fee4-4906-45f3-9dc4-f14c03e002fa" providerId="ADAL" clId="{75CC9CE7-965A-4B69-9D91-CF4DAE2623C8}" dt="2022-08-07T13:38:31.425" v="697" actId="478"/>
          <ac:spMkLst>
            <pc:docMk/>
            <pc:sldMk cId="3760487180" sldId="308"/>
            <ac:spMk id="3" creationId="{26D85C1C-756A-4B7C-B421-706926EB4B5B}"/>
          </ac:spMkLst>
        </pc:spChg>
        <pc:spChg chg="add mod">
          <ac:chgData name="濬澤" userId="e8b9fee4-4906-45f3-9dc4-f14c03e002fa" providerId="ADAL" clId="{75CC9CE7-965A-4B69-9D91-CF4DAE2623C8}" dt="2022-08-07T13:38:33.927" v="698"/>
          <ac:spMkLst>
            <pc:docMk/>
            <pc:sldMk cId="3760487180" sldId="308"/>
            <ac:spMk id="6" creationId="{111409B2-6AB1-4695-816C-50F5F1CD7A2C}"/>
          </ac:spMkLst>
        </pc:spChg>
        <pc:spChg chg="add mod">
          <ac:chgData name="濬澤" userId="e8b9fee4-4906-45f3-9dc4-f14c03e002fa" providerId="ADAL" clId="{75CC9CE7-965A-4B69-9D91-CF4DAE2623C8}" dt="2022-08-07T13:38:33.927" v="698"/>
          <ac:spMkLst>
            <pc:docMk/>
            <pc:sldMk cId="3760487180" sldId="308"/>
            <ac:spMk id="7" creationId="{0939ACCA-EE71-401F-8A0B-037CA2761F56}"/>
          </ac:spMkLst>
        </pc:spChg>
        <pc:spChg chg="add mod">
          <ac:chgData name="濬澤" userId="e8b9fee4-4906-45f3-9dc4-f14c03e002fa" providerId="ADAL" clId="{75CC9CE7-965A-4B69-9D91-CF4DAE2623C8}" dt="2022-08-07T13:38:42.237" v="699" actId="3062"/>
          <ac:spMkLst>
            <pc:docMk/>
            <pc:sldMk cId="3760487180" sldId="308"/>
            <ac:spMk id="8" creationId="{739421BA-715A-4593-8FEC-4889BCAFB709}"/>
          </ac:spMkLst>
        </pc:spChg>
        <pc:spChg chg="add mod">
          <ac:chgData name="濬澤" userId="e8b9fee4-4906-45f3-9dc4-f14c03e002fa" providerId="ADAL" clId="{75CC9CE7-965A-4B69-9D91-CF4DAE2623C8}" dt="2022-08-07T13:38:43.926" v="700" actId="3062"/>
          <ac:spMkLst>
            <pc:docMk/>
            <pc:sldMk cId="3760487180" sldId="308"/>
            <ac:spMk id="9" creationId="{6A4C0A06-8286-4A75-AC28-0709EEAE5683}"/>
          </ac:spMkLst>
        </pc:spChg>
        <pc:graphicFrameChg chg="add mod">
          <ac:chgData name="濬澤" userId="e8b9fee4-4906-45f3-9dc4-f14c03e002fa" providerId="ADAL" clId="{75CC9CE7-965A-4B69-9D91-CF4DAE2623C8}" dt="2022-08-07T13:38:33.927" v="698"/>
          <ac:graphicFrameMkLst>
            <pc:docMk/>
            <pc:sldMk cId="3760487180" sldId="308"/>
            <ac:graphicFrameMk id="4" creationId="{FBE9DBFA-C7AC-4774-B16B-299DFB49CDD1}"/>
          </ac:graphicFrameMkLst>
        </pc:graphicFrameChg>
        <pc:graphicFrameChg chg="add mod">
          <ac:chgData name="濬澤" userId="e8b9fee4-4906-45f3-9dc4-f14c03e002fa" providerId="ADAL" clId="{75CC9CE7-965A-4B69-9D91-CF4DAE2623C8}" dt="2022-08-07T13:38:33.927" v="698"/>
          <ac:graphicFrameMkLst>
            <pc:docMk/>
            <pc:sldMk cId="3760487180" sldId="308"/>
            <ac:graphicFrameMk id="5" creationId="{1847A6E0-5D61-4BCB-A633-41BDBD85E9F9}"/>
          </ac:graphicFrameMkLst>
        </pc:graphicFrameChg>
      </pc:sldChg>
      <pc:sldChg chg="addSp modSp add mod modNotesTx">
        <pc:chgData name="濬澤" userId="e8b9fee4-4906-45f3-9dc4-f14c03e002fa" providerId="ADAL" clId="{75CC9CE7-965A-4B69-9D91-CF4DAE2623C8}" dt="2022-08-07T13:40:15.269" v="757" actId="1076"/>
        <pc:sldMkLst>
          <pc:docMk/>
          <pc:sldMk cId="1913563817" sldId="309"/>
        </pc:sldMkLst>
        <pc:spChg chg="mod">
          <ac:chgData name="濬澤" userId="e8b9fee4-4906-45f3-9dc4-f14c03e002fa" providerId="ADAL" clId="{75CC9CE7-965A-4B69-9D91-CF4DAE2623C8}" dt="2022-08-07T13:40:05.073" v="749" actId="14100"/>
          <ac:spMkLst>
            <pc:docMk/>
            <pc:sldMk cId="1913563817" sldId="309"/>
            <ac:spMk id="6" creationId="{111409B2-6AB1-4695-816C-50F5F1CD7A2C}"/>
          </ac:spMkLst>
        </pc:spChg>
        <pc:spChg chg="mod">
          <ac:chgData name="濬澤" userId="e8b9fee4-4906-45f3-9dc4-f14c03e002fa" providerId="ADAL" clId="{75CC9CE7-965A-4B69-9D91-CF4DAE2623C8}" dt="2022-08-07T13:40:15.269" v="757" actId="1076"/>
          <ac:spMkLst>
            <pc:docMk/>
            <pc:sldMk cId="1913563817" sldId="309"/>
            <ac:spMk id="8" creationId="{739421BA-715A-4593-8FEC-4889BCAFB709}"/>
          </ac:spMkLst>
        </pc:spChg>
        <pc:spChg chg="mod">
          <ac:chgData name="濬澤" userId="e8b9fee4-4906-45f3-9dc4-f14c03e002fa" providerId="ADAL" clId="{75CC9CE7-965A-4B69-9D91-CF4DAE2623C8}" dt="2022-08-07T13:39:52.438" v="740" actId="1076"/>
          <ac:spMkLst>
            <pc:docMk/>
            <pc:sldMk cId="1913563817" sldId="309"/>
            <ac:spMk id="9" creationId="{6A4C0A06-8286-4A75-AC28-0709EEAE5683}"/>
          </ac:spMkLst>
        </pc:spChg>
        <pc:spChg chg="add mod">
          <ac:chgData name="濬澤" userId="e8b9fee4-4906-45f3-9dc4-f14c03e002fa" providerId="ADAL" clId="{75CC9CE7-965A-4B69-9D91-CF4DAE2623C8}" dt="2022-08-07T13:39:07.080" v="705" actId="571"/>
          <ac:spMkLst>
            <pc:docMk/>
            <pc:sldMk cId="1913563817" sldId="309"/>
            <ac:spMk id="10" creationId="{DC93D872-5D7E-48C5-A7B3-F3F541086955}"/>
          </ac:spMkLst>
        </pc:spChg>
        <pc:graphicFrameChg chg="modGraphic">
          <ac:chgData name="濬澤" userId="e8b9fee4-4906-45f3-9dc4-f14c03e002fa" providerId="ADAL" clId="{75CC9CE7-965A-4B69-9D91-CF4DAE2623C8}" dt="2022-08-07T13:39:46.883" v="737" actId="20577"/>
          <ac:graphicFrameMkLst>
            <pc:docMk/>
            <pc:sldMk cId="1913563817" sldId="309"/>
            <ac:graphicFrameMk id="5" creationId="{1847A6E0-5D61-4BCB-A633-41BDBD85E9F9}"/>
          </ac:graphicFrameMkLst>
        </pc:graphicFrameChg>
      </pc:sldChg>
      <pc:sldChg chg="add modNotesTx">
        <pc:chgData name="濬澤" userId="e8b9fee4-4906-45f3-9dc4-f14c03e002fa" providerId="ADAL" clId="{75CC9CE7-965A-4B69-9D91-CF4DAE2623C8}" dt="2022-08-07T13:40:39.724" v="759"/>
        <pc:sldMkLst>
          <pc:docMk/>
          <pc:sldMk cId="4240417611" sldId="310"/>
        </pc:sldMkLst>
      </pc:sldChg>
      <pc:sldMasterChg chg="modSldLayout">
        <pc:chgData name="濬澤" userId="e8b9fee4-4906-45f3-9dc4-f14c03e002fa" providerId="ADAL" clId="{75CC9CE7-965A-4B69-9D91-CF4DAE2623C8}" dt="2022-08-07T05:06:31.809" v="107" actId="404"/>
        <pc:sldMasterMkLst>
          <pc:docMk/>
          <pc:sldMasterMk cId="865135744" sldId="2147483648"/>
        </pc:sldMasterMkLst>
        <pc:sldLayoutChg chg="modSp">
          <pc:chgData name="濬澤" userId="e8b9fee4-4906-45f3-9dc4-f14c03e002fa" providerId="ADAL" clId="{75CC9CE7-965A-4B69-9D91-CF4DAE2623C8}" dt="2022-08-07T05:06:22.188" v="104" actId="404"/>
          <pc:sldLayoutMkLst>
            <pc:docMk/>
            <pc:sldMasterMk cId="865135744" sldId="2147483648"/>
            <pc:sldLayoutMk cId="167831317" sldId="2147483650"/>
          </pc:sldLayoutMkLst>
          <pc:spChg chg="mod">
            <ac:chgData name="濬澤" userId="e8b9fee4-4906-45f3-9dc4-f14c03e002fa" providerId="ADAL" clId="{75CC9CE7-965A-4B69-9D91-CF4DAE2623C8}" dt="2022-08-07T05:06:22.188" v="104" actId="404"/>
            <ac:spMkLst>
              <pc:docMk/>
              <pc:sldMasterMk cId="865135744" sldId="2147483648"/>
              <pc:sldLayoutMk cId="167831317" sldId="2147483650"/>
              <ac:spMk id="3" creationId="{EBE48038-F8B3-4E0C-BF6F-4047FD263EEF}"/>
            </ac:spMkLst>
          </pc:spChg>
        </pc:sldLayoutChg>
        <pc:sldLayoutChg chg="modSp">
          <pc:chgData name="濬澤" userId="e8b9fee4-4906-45f3-9dc4-f14c03e002fa" providerId="ADAL" clId="{75CC9CE7-965A-4B69-9D91-CF4DAE2623C8}" dt="2022-08-07T05:06:29.802" v="106" actId="404"/>
          <pc:sldLayoutMkLst>
            <pc:docMk/>
            <pc:sldMasterMk cId="865135744" sldId="2147483648"/>
            <pc:sldLayoutMk cId="370009951" sldId="2147483652"/>
          </pc:sldLayoutMkLst>
          <pc:spChg chg="mod">
            <ac:chgData name="濬澤" userId="e8b9fee4-4906-45f3-9dc4-f14c03e002fa" providerId="ADAL" clId="{75CC9CE7-965A-4B69-9D91-CF4DAE2623C8}" dt="2022-08-07T05:06:27.819" v="105" actId="404"/>
            <ac:spMkLst>
              <pc:docMk/>
              <pc:sldMasterMk cId="865135744" sldId="2147483648"/>
              <pc:sldLayoutMk cId="370009951" sldId="2147483652"/>
              <ac:spMk id="3" creationId="{D743D75D-255F-47AB-A370-5DF2DFD0AC18}"/>
            </ac:spMkLst>
          </pc:spChg>
          <pc:spChg chg="mod">
            <ac:chgData name="濬澤" userId="e8b9fee4-4906-45f3-9dc4-f14c03e002fa" providerId="ADAL" clId="{75CC9CE7-965A-4B69-9D91-CF4DAE2623C8}" dt="2022-08-07T05:06:29.802" v="106" actId="404"/>
            <ac:spMkLst>
              <pc:docMk/>
              <pc:sldMasterMk cId="865135744" sldId="2147483648"/>
              <pc:sldLayoutMk cId="370009951" sldId="2147483652"/>
              <ac:spMk id="21" creationId="{2AC951AE-0C4D-488F-AFDC-816A11DD4177}"/>
            </ac:spMkLst>
          </pc:spChg>
        </pc:sldLayoutChg>
        <pc:sldLayoutChg chg="modSp">
          <pc:chgData name="濬澤" userId="e8b9fee4-4906-45f3-9dc4-f14c03e002fa" providerId="ADAL" clId="{75CC9CE7-965A-4B69-9D91-CF4DAE2623C8}" dt="2022-08-07T05:06:31.809" v="107" actId="404"/>
          <pc:sldLayoutMkLst>
            <pc:docMk/>
            <pc:sldMasterMk cId="865135744" sldId="2147483648"/>
            <pc:sldLayoutMk cId="2855195666" sldId="2147483661"/>
          </pc:sldLayoutMkLst>
          <pc:spChg chg="mod">
            <ac:chgData name="濬澤" userId="e8b9fee4-4906-45f3-9dc4-f14c03e002fa" providerId="ADAL" clId="{75CC9CE7-965A-4B69-9D91-CF4DAE2623C8}" dt="2022-08-07T05:06:31.809" v="107" actId="404"/>
            <ac:spMkLst>
              <pc:docMk/>
              <pc:sldMasterMk cId="865135744" sldId="2147483648"/>
              <pc:sldLayoutMk cId="2855195666" sldId="2147483661"/>
              <ac:spMk id="3" creationId="{D743D75D-255F-47AB-A370-5DF2DFD0AC18}"/>
            </ac:spMkLst>
          </pc:spChg>
        </pc:sldLayoutChg>
      </pc:sldMasterChg>
    </pc:docChg>
  </pc:docChgLst>
  <pc:docChgLst>
    <pc:chgData name="濬澤" userId="e8b9fee4-4906-45f3-9dc4-f14c03e002fa" providerId="ADAL" clId="{F0E1868A-28FB-422C-9840-1F8E529DBD53}"/>
    <pc:docChg chg="undo custSel addSld delSld modSld modMainMaster">
      <pc:chgData name="濬澤" userId="e8b9fee4-4906-45f3-9dc4-f14c03e002fa" providerId="ADAL" clId="{F0E1868A-28FB-422C-9840-1F8E529DBD53}" dt="2022-09-14T08:06:57.111" v="150" actId="6559"/>
      <pc:docMkLst>
        <pc:docMk/>
      </pc:docMkLst>
      <pc:sldChg chg="modSp mod">
        <pc:chgData name="濬澤" userId="e8b9fee4-4906-45f3-9dc4-f14c03e002fa" providerId="ADAL" clId="{F0E1868A-28FB-422C-9840-1F8E529DBD53}" dt="2022-09-08T09:08:18.888" v="5" actId="20577"/>
        <pc:sldMkLst>
          <pc:docMk/>
          <pc:sldMk cId="1363655715" sldId="258"/>
        </pc:sldMkLst>
        <pc:spChg chg="mod">
          <ac:chgData name="濬澤" userId="e8b9fee4-4906-45f3-9dc4-f14c03e002fa" providerId="ADAL" clId="{F0E1868A-28FB-422C-9840-1F8E529DBD53}" dt="2022-09-08T09:08:01.726" v="0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F0E1868A-28FB-422C-9840-1F8E529DBD53}" dt="2022-09-08T09:08:18.888" v="5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F0E1868A-28FB-422C-9840-1F8E529DBD53}" dt="2022-09-08T09:08:58.455" v="10" actId="20577"/>
        <pc:sldMkLst>
          <pc:docMk/>
          <pc:sldMk cId="2397634529" sldId="259"/>
        </pc:sldMkLst>
        <pc:spChg chg="mod">
          <ac:chgData name="濬澤" userId="e8b9fee4-4906-45f3-9dc4-f14c03e002fa" providerId="ADAL" clId="{F0E1868A-28FB-422C-9840-1F8E529DBD53}" dt="2022-09-08T09:08:31.421" v="6"/>
          <ac:spMkLst>
            <pc:docMk/>
            <pc:sldMk cId="2397634529" sldId="259"/>
            <ac:spMk id="5" creationId="{79872AA7-0CE8-4E5D-96A7-C2F144EEFC1B}"/>
          </ac:spMkLst>
        </pc:spChg>
      </pc:sldChg>
      <pc:sldChg chg="addSp delSp modSp mod modNotesTx">
        <pc:chgData name="濬澤" userId="e8b9fee4-4906-45f3-9dc4-f14c03e002fa" providerId="ADAL" clId="{F0E1868A-28FB-422C-9840-1F8E529DBD53}" dt="2022-09-08T09:20:22.666" v="146" actId="20577"/>
        <pc:sldMkLst>
          <pc:docMk/>
          <pc:sldMk cId="3829833540" sldId="287"/>
        </pc:sldMkLst>
        <pc:spChg chg="mod">
          <ac:chgData name="濬澤" userId="e8b9fee4-4906-45f3-9dc4-f14c03e002fa" providerId="ADAL" clId="{F0E1868A-28FB-422C-9840-1F8E529DBD53}" dt="2022-09-08T09:20:03.018" v="141"/>
          <ac:spMkLst>
            <pc:docMk/>
            <pc:sldMk cId="3829833540" sldId="287"/>
            <ac:spMk id="3" creationId="{E80D1A29-828B-4D54-99F8-2123352FDC17}"/>
          </ac:spMkLst>
        </pc:spChg>
        <pc:picChg chg="del">
          <ac:chgData name="濬澤" userId="e8b9fee4-4906-45f3-9dc4-f14c03e002fa" providerId="ADAL" clId="{F0E1868A-28FB-422C-9840-1F8E529DBD53}" dt="2022-09-08T09:20:06.413" v="142" actId="478"/>
          <ac:picMkLst>
            <pc:docMk/>
            <pc:sldMk cId="3829833540" sldId="287"/>
            <ac:picMk id="4" creationId="{AD8059E7-6401-4861-87D9-7E2275E986A5}"/>
          </ac:picMkLst>
        </pc:picChg>
        <pc:picChg chg="add mod">
          <ac:chgData name="濬澤" userId="e8b9fee4-4906-45f3-9dc4-f14c03e002fa" providerId="ADAL" clId="{F0E1868A-28FB-422C-9840-1F8E529DBD53}" dt="2022-09-08T09:20:10.100" v="144" actId="1076"/>
          <ac:picMkLst>
            <pc:docMk/>
            <pc:sldMk cId="3829833540" sldId="287"/>
            <ac:picMk id="5" creationId="{EEB03D8C-BC4E-4D64-9251-6DCF8F085ED0}"/>
          </ac:picMkLst>
        </pc:pic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144299945" sldId="288"/>
        </pc:sldMkLst>
      </pc:sldChg>
      <pc:sldChg chg="addSp delSp modSp new mod modNotesTx">
        <pc:chgData name="濬澤" userId="e8b9fee4-4906-45f3-9dc4-f14c03e002fa" providerId="ADAL" clId="{F0E1868A-28FB-422C-9840-1F8E529DBD53}" dt="2022-09-08T09:09:49.165" v="31" actId="20577"/>
        <pc:sldMkLst>
          <pc:docMk/>
          <pc:sldMk cId="2376961803" sldId="288"/>
        </pc:sldMkLst>
        <pc:spChg chg="mod">
          <ac:chgData name="濬澤" userId="e8b9fee4-4906-45f3-9dc4-f14c03e002fa" providerId="ADAL" clId="{F0E1868A-28FB-422C-9840-1F8E529DBD53}" dt="2022-09-08T09:09:25.578" v="23" actId="20577"/>
          <ac:spMkLst>
            <pc:docMk/>
            <pc:sldMk cId="2376961803" sldId="288"/>
            <ac:spMk id="2" creationId="{4DB23F23-D377-4D48-BAC3-C431159BC1AE}"/>
          </ac:spMkLst>
        </pc:spChg>
        <pc:spChg chg="del">
          <ac:chgData name="濬澤" userId="e8b9fee4-4906-45f3-9dc4-f14c03e002fa" providerId="ADAL" clId="{F0E1868A-28FB-422C-9840-1F8E529DBD53}" dt="2022-09-08T09:09:22.446" v="15" actId="478"/>
          <ac:spMkLst>
            <pc:docMk/>
            <pc:sldMk cId="2376961803" sldId="288"/>
            <ac:spMk id="3" creationId="{DBD4C883-43BB-47F1-8E02-C6443EB3CC21}"/>
          </ac:spMkLst>
        </pc:spChg>
        <pc:picChg chg="add mod">
          <ac:chgData name="濬澤" userId="e8b9fee4-4906-45f3-9dc4-f14c03e002fa" providerId="ADAL" clId="{F0E1868A-28FB-422C-9840-1F8E529DBD53}" dt="2022-09-08T09:09:20.443" v="14" actId="1076"/>
          <ac:picMkLst>
            <pc:docMk/>
            <pc:sldMk cId="2376961803" sldId="288"/>
            <ac:picMk id="4" creationId="{DC62E51E-3007-4B85-A957-8A366E619E35}"/>
          </ac:picMkLst>
        </pc:picChg>
        <pc:picChg chg="add mod">
          <ac:chgData name="濬澤" userId="e8b9fee4-4906-45f3-9dc4-f14c03e002fa" providerId="ADAL" clId="{F0E1868A-28FB-422C-9840-1F8E529DBD53}" dt="2022-09-08T09:09:20.443" v="14" actId="1076"/>
          <ac:picMkLst>
            <pc:docMk/>
            <pc:sldMk cId="2376961803" sldId="288"/>
            <ac:picMk id="5" creationId="{146547A2-1069-4063-B3F2-15AFC0F4CBDA}"/>
          </ac:picMkLst>
        </pc:picChg>
      </pc:sldChg>
      <pc:sldChg chg="addSp delSp modSp add mod chgLayout modNotesTx">
        <pc:chgData name="濬澤" userId="e8b9fee4-4906-45f3-9dc4-f14c03e002fa" providerId="ADAL" clId="{F0E1868A-28FB-422C-9840-1F8E529DBD53}" dt="2022-09-08T09:09:43.293" v="29"/>
        <pc:sldMkLst>
          <pc:docMk/>
          <pc:sldMk cId="2286186536" sldId="289"/>
        </pc:sldMkLst>
        <pc:spChg chg="mod ord">
          <ac:chgData name="濬澤" userId="e8b9fee4-4906-45f3-9dc4-f14c03e002fa" providerId="ADAL" clId="{F0E1868A-28FB-422C-9840-1F8E529DBD53}" dt="2022-09-08T09:09:36.675" v="26" actId="700"/>
          <ac:spMkLst>
            <pc:docMk/>
            <pc:sldMk cId="2286186536" sldId="289"/>
            <ac:spMk id="2" creationId="{4DB23F23-D377-4D48-BAC3-C431159BC1AE}"/>
          </ac:spMkLst>
        </pc:spChg>
        <pc:spChg chg="add del mod ord">
          <ac:chgData name="濬澤" userId="e8b9fee4-4906-45f3-9dc4-f14c03e002fa" providerId="ADAL" clId="{F0E1868A-28FB-422C-9840-1F8E529DBD53}" dt="2022-09-08T09:09:38.821" v="28"/>
          <ac:spMkLst>
            <pc:docMk/>
            <pc:sldMk cId="2286186536" sldId="289"/>
            <ac:spMk id="3" creationId="{D92036DB-D3C8-4764-8684-EE3D88C507C7}"/>
          </ac:spMkLst>
        </pc:spChg>
        <pc:picChg chg="del">
          <ac:chgData name="濬澤" userId="e8b9fee4-4906-45f3-9dc4-f14c03e002fa" providerId="ADAL" clId="{F0E1868A-28FB-422C-9840-1F8E529DBD53}" dt="2022-09-08T09:09:33.300" v="25" actId="478"/>
          <ac:picMkLst>
            <pc:docMk/>
            <pc:sldMk cId="2286186536" sldId="289"/>
            <ac:picMk id="4" creationId="{DC62E51E-3007-4B85-A957-8A366E619E35}"/>
          </ac:picMkLst>
        </pc:picChg>
        <pc:picChg chg="del">
          <ac:chgData name="濬澤" userId="e8b9fee4-4906-45f3-9dc4-f14c03e002fa" providerId="ADAL" clId="{F0E1868A-28FB-422C-9840-1F8E529DBD53}" dt="2022-09-08T09:09:37.916" v="27" actId="478"/>
          <ac:picMkLst>
            <pc:docMk/>
            <pc:sldMk cId="2286186536" sldId="289"/>
            <ac:picMk id="5" creationId="{146547A2-1069-4063-B3F2-15AFC0F4CBDA}"/>
          </ac:picMkLst>
        </pc:picChg>
        <pc:picChg chg="add mod">
          <ac:chgData name="濬澤" userId="e8b9fee4-4906-45f3-9dc4-f14c03e002fa" providerId="ADAL" clId="{F0E1868A-28FB-422C-9840-1F8E529DBD53}" dt="2022-09-08T09:09:38.821" v="28"/>
          <ac:picMkLst>
            <pc:docMk/>
            <pc:sldMk cId="2286186536" sldId="289"/>
            <ac:picMk id="6" creationId="{AD33091E-F7E2-4A62-8821-BF67A5BF6302}"/>
          </ac:picMkLst>
        </pc:pic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581696965" sldId="289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2961292381" sldId="290"/>
        </pc:sldMkLst>
      </pc:sldChg>
      <pc:sldChg chg="addSp delSp modSp new mod modNotesTx">
        <pc:chgData name="濬澤" userId="e8b9fee4-4906-45f3-9dc4-f14c03e002fa" providerId="ADAL" clId="{F0E1868A-28FB-422C-9840-1F8E529DBD53}" dt="2022-09-08T09:14:34.489" v="53" actId="20577"/>
        <pc:sldMkLst>
          <pc:docMk/>
          <pc:sldMk cId="3564156830" sldId="290"/>
        </pc:sldMkLst>
        <pc:spChg chg="mod">
          <ac:chgData name="濬澤" userId="e8b9fee4-4906-45f3-9dc4-f14c03e002fa" providerId="ADAL" clId="{F0E1868A-28FB-422C-9840-1F8E529DBD53}" dt="2022-09-08T09:14:34.489" v="53" actId="20577"/>
          <ac:spMkLst>
            <pc:docMk/>
            <pc:sldMk cId="3564156830" sldId="290"/>
            <ac:spMk id="2" creationId="{905EB798-F755-4BC3-9812-9D2B2B008FF2}"/>
          </ac:spMkLst>
        </pc:spChg>
        <pc:spChg chg="del">
          <ac:chgData name="濬澤" userId="e8b9fee4-4906-45f3-9dc4-f14c03e002fa" providerId="ADAL" clId="{F0E1868A-28FB-422C-9840-1F8E529DBD53}" dt="2022-09-08T09:10:43.653" v="37" actId="478"/>
          <ac:spMkLst>
            <pc:docMk/>
            <pc:sldMk cId="3564156830" sldId="290"/>
            <ac:spMk id="3" creationId="{EE4C7B4E-B2CB-4640-B144-14F9DB248833}"/>
          </ac:spMkLst>
        </pc:spChg>
        <pc:picChg chg="add mod">
          <ac:chgData name="濬澤" userId="e8b9fee4-4906-45f3-9dc4-f14c03e002fa" providerId="ADAL" clId="{F0E1868A-28FB-422C-9840-1F8E529DBD53}" dt="2022-09-08T09:10:41.840" v="36" actId="1076"/>
          <ac:picMkLst>
            <pc:docMk/>
            <pc:sldMk cId="3564156830" sldId="290"/>
            <ac:picMk id="4" creationId="{2C572A96-3A0A-4D11-984F-BE850E94C5AC}"/>
          </ac:picMkLst>
        </pc:picChg>
        <pc:picChg chg="add mod">
          <ac:chgData name="濬澤" userId="e8b9fee4-4906-45f3-9dc4-f14c03e002fa" providerId="ADAL" clId="{F0E1868A-28FB-422C-9840-1F8E529DBD53}" dt="2022-09-08T09:10:41.840" v="36" actId="1076"/>
          <ac:picMkLst>
            <pc:docMk/>
            <pc:sldMk cId="3564156830" sldId="290"/>
            <ac:picMk id="5" creationId="{CF8FD279-4732-4081-9981-7D3DC302769F}"/>
          </ac:picMkLst>
        </pc:pic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362427260" sldId="291"/>
        </pc:sldMkLst>
      </pc:sldChg>
      <pc:sldChg chg="addSp delSp modSp new mod">
        <pc:chgData name="濬澤" userId="e8b9fee4-4906-45f3-9dc4-f14c03e002fa" providerId="ADAL" clId="{F0E1868A-28FB-422C-9840-1F8E529DBD53}" dt="2022-09-08T09:14:42.772" v="56" actId="1076"/>
        <pc:sldMkLst>
          <pc:docMk/>
          <pc:sldMk cId="4075196768" sldId="291"/>
        </pc:sldMkLst>
        <pc:spChg chg="mod">
          <ac:chgData name="濬澤" userId="e8b9fee4-4906-45f3-9dc4-f14c03e002fa" providerId="ADAL" clId="{F0E1868A-28FB-422C-9840-1F8E529DBD53}" dt="2022-09-08T09:14:31.113" v="52" actId="20577"/>
          <ac:spMkLst>
            <pc:docMk/>
            <pc:sldMk cId="4075196768" sldId="291"/>
            <ac:spMk id="2" creationId="{E9D1E893-5BFD-4B3D-B95C-5438EBC1654D}"/>
          </ac:spMkLst>
        </pc:spChg>
        <pc:spChg chg="del">
          <ac:chgData name="濬澤" userId="e8b9fee4-4906-45f3-9dc4-f14c03e002fa" providerId="ADAL" clId="{F0E1868A-28FB-422C-9840-1F8E529DBD53}" dt="2022-09-08T09:14:36.936" v="54"/>
          <ac:spMkLst>
            <pc:docMk/>
            <pc:sldMk cId="4075196768" sldId="291"/>
            <ac:spMk id="3" creationId="{B36C7439-9715-46D4-ADD1-052948FB7305}"/>
          </ac:spMkLst>
        </pc:spChg>
        <pc:picChg chg="add mod">
          <ac:chgData name="濬澤" userId="e8b9fee4-4906-45f3-9dc4-f14c03e002fa" providerId="ADAL" clId="{F0E1868A-28FB-422C-9840-1F8E529DBD53}" dt="2022-09-08T09:14:36.936" v="54"/>
          <ac:picMkLst>
            <pc:docMk/>
            <pc:sldMk cId="4075196768" sldId="291"/>
            <ac:picMk id="4" creationId="{72640555-4FAC-4385-BAF3-4254C91E0130}"/>
          </ac:picMkLst>
        </pc:picChg>
        <pc:picChg chg="add mod">
          <ac:chgData name="濬澤" userId="e8b9fee4-4906-45f3-9dc4-f14c03e002fa" providerId="ADAL" clId="{F0E1868A-28FB-422C-9840-1F8E529DBD53}" dt="2022-09-08T09:14:42.772" v="56" actId="1076"/>
          <ac:picMkLst>
            <pc:docMk/>
            <pc:sldMk cId="4075196768" sldId="291"/>
            <ac:picMk id="5" creationId="{FD1ABC81-A40B-4B73-B22C-AAD641F27BAD}"/>
          </ac:picMkLst>
        </pc:picChg>
      </pc:sldChg>
      <pc:sldChg chg="addSp delSp modSp new mod">
        <pc:chgData name="濬澤" userId="e8b9fee4-4906-45f3-9dc4-f14c03e002fa" providerId="ADAL" clId="{F0E1868A-28FB-422C-9840-1F8E529DBD53}" dt="2022-09-08T09:15:00.021" v="71" actId="478"/>
        <pc:sldMkLst>
          <pc:docMk/>
          <pc:sldMk cId="1433355793" sldId="292"/>
        </pc:sldMkLst>
        <pc:spChg chg="mod">
          <ac:chgData name="濬澤" userId="e8b9fee4-4906-45f3-9dc4-f14c03e002fa" providerId="ADAL" clId="{F0E1868A-28FB-422C-9840-1F8E529DBD53}" dt="2022-09-08T09:14:53.510" v="68" actId="20577"/>
          <ac:spMkLst>
            <pc:docMk/>
            <pc:sldMk cId="1433355793" sldId="292"/>
            <ac:spMk id="2" creationId="{00EE2806-DD1B-4169-92D3-E8C21A64F619}"/>
          </ac:spMkLst>
        </pc:spChg>
        <pc:spChg chg="del">
          <ac:chgData name="濬澤" userId="e8b9fee4-4906-45f3-9dc4-f14c03e002fa" providerId="ADAL" clId="{F0E1868A-28FB-422C-9840-1F8E529DBD53}" dt="2022-09-08T09:15:00.021" v="71" actId="478"/>
          <ac:spMkLst>
            <pc:docMk/>
            <pc:sldMk cId="1433355793" sldId="292"/>
            <ac:spMk id="3" creationId="{EBF53F12-5553-4610-A4F7-B89DB3C1D896}"/>
          </ac:spMkLst>
        </pc:spChg>
        <pc:picChg chg="add mod">
          <ac:chgData name="濬澤" userId="e8b9fee4-4906-45f3-9dc4-f14c03e002fa" providerId="ADAL" clId="{F0E1868A-28FB-422C-9840-1F8E529DBD53}" dt="2022-09-08T09:14:58.634" v="70" actId="1076"/>
          <ac:picMkLst>
            <pc:docMk/>
            <pc:sldMk cId="1433355793" sldId="292"/>
            <ac:picMk id="4" creationId="{33BDB56D-CDF9-45E1-A6D2-390A48005560}"/>
          </ac:picMkLst>
        </pc:picChg>
        <pc:picChg chg="add mod">
          <ac:chgData name="濬澤" userId="e8b9fee4-4906-45f3-9dc4-f14c03e002fa" providerId="ADAL" clId="{F0E1868A-28FB-422C-9840-1F8E529DBD53}" dt="2022-09-08T09:14:58.634" v="70" actId="1076"/>
          <ac:picMkLst>
            <pc:docMk/>
            <pc:sldMk cId="1433355793" sldId="292"/>
            <ac:picMk id="5" creationId="{718E4D86-C998-4292-8891-101AEA1F87FB}"/>
          </ac:picMkLst>
        </pc:pic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4141893958" sldId="292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2298668851" sldId="293"/>
        </pc:sldMkLst>
      </pc:sldChg>
      <pc:sldChg chg="addSp delSp modSp new mod modNotesTx">
        <pc:chgData name="濬澤" userId="e8b9fee4-4906-45f3-9dc4-f14c03e002fa" providerId="ADAL" clId="{F0E1868A-28FB-422C-9840-1F8E529DBD53}" dt="2022-09-08T09:15:31.062" v="82" actId="20577"/>
        <pc:sldMkLst>
          <pc:docMk/>
          <pc:sldMk cId="4009730186" sldId="293"/>
        </pc:sldMkLst>
        <pc:spChg chg="mod">
          <ac:chgData name="濬澤" userId="e8b9fee4-4906-45f3-9dc4-f14c03e002fa" providerId="ADAL" clId="{F0E1868A-28FB-422C-9840-1F8E529DBD53}" dt="2022-09-08T09:15:24.838" v="79"/>
          <ac:spMkLst>
            <pc:docMk/>
            <pc:sldMk cId="4009730186" sldId="293"/>
            <ac:spMk id="2" creationId="{74AF58D4-973B-4E15-89F4-CD6F7064B5C6}"/>
          </ac:spMkLst>
        </pc:spChg>
        <pc:spChg chg="del">
          <ac:chgData name="濬澤" userId="e8b9fee4-4906-45f3-9dc4-f14c03e002fa" providerId="ADAL" clId="{F0E1868A-28FB-422C-9840-1F8E529DBD53}" dt="2022-09-08T09:15:19.579" v="77" actId="478"/>
          <ac:spMkLst>
            <pc:docMk/>
            <pc:sldMk cId="4009730186" sldId="293"/>
            <ac:spMk id="3" creationId="{35771D9F-CB0A-433A-AD94-0198847CDA65}"/>
          </ac:spMkLst>
        </pc:spChg>
        <pc:picChg chg="add mod">
          <ac:chgData name="濬澤" userId="e8b9fee4-4906-45f3-9dc4-f14c03e002fa" providerId="ADAL" clId="{F0E1868A-28FB-422C-9840-1F8E529DBD53}" dt="2022-09-08T09:15:15.047" v="75" actId="1076"/>
          <ac:picMkLst>
            <pc:docMk/>
            <pc:sldMk cId="4009730186" sldId="293"/>
            <ac:picMk id="4" creationId="{954A79F1-6D5B-405B-9437-970B2FCF4B90}"/>
          </ac:picMkLst>
        </pc:picChg>
        <pc:picChg chg="add mod">
          <ac:chgData name="濬澤" userId="e8b9fee4-4906-45f3-9dc4-f14c03e002fa" providerId="ADAL" clId="{F0E1868A-28FB-422C-9840-1F8E529DBD53}" dt="2022-09-08T09:15:21.355" v="78" actId="1076"/>
          <ac:picMkLst>
            <pc:docMk/>
            <pc:sldMk cId="4009730186" sldId="293"/>
            <ac:picMk id="5" creationId="{D0D5E3C0-5F23-402C-A0C4-50533D70E345}"/>
          </ac:picMkLst>
        </pc:picChg>
      </pc:sldChg>
      <pc:sldChg chg="addSp modSp new mod modNotesTx">
        <pc:chgData name="濬澤" userId="e8b9fee4-4906-45f3-9dc4-f14c03e002fa" providerId="ADAL" clId="{F0E1868A-28FB-422C-9840-1F8E529DBD53}" dt="2022-09-08T09:16:28.865" v="102" actId="20577"/>
        <pc:sldMkLst>
          <pc:docMk/>
          <pc:sldMk cId="2886198687" sldId="294"/>
        </pc:sldMkLst>
        <pc:spChg chg="mod">
          <ac:chgData name="濬澤" userId="e8b9fee4-4906-45f3-9dc4-f14c03e002fa" providerId="ADAL" clId="{F0E1868A-28FB-422C-9840-1F8E529DBD53}" dt="2022-09-08T09:16:03.347" v="85" actId="27636"/>
          <ac:spMkLst>
            <pc:docMk/>
            <pc:sldMk cId="2886198687" sldId="294"/>
            <ac:spMk id="2" creationId="{8BED17D7-440F-4922-9DCC-252917A2B1C8}"/>
          </ac:spMkLst>
        </pc:spChg>
        <pc:spChg chg="mod">
          <ac:chgData name="濬澤" userId="e8b9fee4-4906-45f3-9dc4-f14c03e002fa" providerId="ADAL" clId="{F0E1868A-28FB-422C-9840-1F8E529DBD53}" dt="2022-09-08T09:16:17.378" v="97" actId="12"/>
          <ac:spMkLst>
            <pc:docMk/>
            <pc:sldMk cId="2886198687" sldId="294"/>
            <ac:spMk id="3" creationId="{12E1CF09-F733-43EE-9DE9-B6E5128796C7}"/>
          </ac:spMkLst>
        </pc:spChg>
        <pc:picChg chg="add mod">
          <ac:chgData name="濬澤" userId="e8b9fee4-4906-45f3-9dc4-f14c03e002fa" providerId="ADAL" clId="{F0E1868A-28FB-422C-9840-1F8E529DBD53}" dt="2022-09-08T09:16:23.428" v="99" actId="1076"/>
          <ac:picMkLst>
            <pc:docMk/>
            <pc:sldMk cId="2886198687" sldId="294"/>
            <ac:picMk id="4" creationId="{05220895-3CD6-49F1-B344-0CE0BBC9E98F}"/>
          </ac:picMkLst>
        </pc:pic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634960666" sldId="294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2460025160" sldId="295"/>
        </pc:sldMkLst>
      </pc:sldChg>
      <pc:sldChg chg="addSp modSp new mod modNotesTx">
        <pc:chgData name="濬澤" userId="e8b9fee4-4906-45f3-9dc4-f14c03e002fa" providerId="ADAL" clId="{F0E1868A-28FB-422C-9840-1F8E529DBD53}" dt="2022-09-08T09:18:23.756" v="123" actId="20577"/>
        <pc:sldMkLst>
          <pc:docMk/>
          <pc:sldMk cId="2781858437" sldId="295"/>
        </pc:sldMkLst>
        <pc:spChg chg="mod">
          <ac:chgData name="濬澤" userId="e8b9fee4-4906-45f3-9dc4-f14c03e002fa" providerId="ADAL" clId="{F0E1868A-28FB-422C-9840-1F8E529DBD53}" dt="2022-09-08T09:18:04.308" v="107" actId="20577"/>
          <ac:spMkLst>
            <pc:docMk/>
            <pc:sldMk cId="2781858437" sldId="295"/>
            <ac:spMk id="2" creationId="{26B43CF3-6862-4821-BE3E-53E894D53603}"/>
          </ac:spMkLst>
        </pc:spChg>
        <pc:spChg chg="mod">
          <ac:chgData name="濬澤" userId="e8b9fee4-4906-45f3-9dc4-f14c03e002fa" providerId="ADAL" clId="{F0E1868A-28FB-422C-9840-1F8E529DBD53}" dt="2022-09-08T09:18:14.755" v="119" actId="404"/>
          <ac:spMkLst>
            <pc:docMk/>
            <pc:sldMk cId="2781858437" sldId="295"/>
            <ac:spMk id="3" creationId="{6760D422-9943-4735-9C32-201EFE2FB1D1}"/>
          </ac:spMkLst>
        </pc:spChg>
        <pc:picChg chg="add mod">
          <ac:chgData name="濬澤" userId="e8b9fee4-4906-45f3-9dc4-f14c03e002fa" providerId="ADAL" clId="{F0E1868A-28FB-422C-9840-1F8E529DBD53}" dt="2022-09-08T09:18:19.233" v="121" actId="1076"/>
          <ac:picMkLst>
            <pc:docMk/>
            <pc:sldMk cId="2781858437" sldId="295"/>
            <ac:picMk id="4" creationId="{96008266-2D9B-42EE-AD1E-6DF4858A1DC0}"/>
          </ac:picMkLst>
        </pc:pic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2872166169" sldId="296"/>
        </pc:sldMkLst>
      </pc:sldChg>
      <pc:sldChg chg="addSp delSp modSp new mod modClrScheme chgLayout modNotesTx">
        <pc:chgData name="濬澤" userId="e8b9fee4-4906-45f3-9dc4-f14c03e002fa" providerId="ADAL" clId="{F0E1868A-28FB-422C-9840-1F8E529DBD53}" dt="2022-09-08T09:19:06.094" v="134" actId="20577"/>
        <pc:sldMkLst>
          <pc:docMk/>
          <pc:sldMk cId="2966515403" sldId="296"/>
        </pc:sldMkLst>
        <pc:spChg chg="mod ord">
          <ac:chgData name="濬澤" userId="e8b9fee4-4906-45f3-9dc4-f14c03e002fa" providerId="ADAL" clId="{F0E1868A-28FB-422C-9840-1F8E529DBD53}" dt="2022-09-08T09:18:53.320" v="127" actId="700"/>
          <ac:spMkLst>
            <pc:docMk/>
            <pc:sldMk cId="2966515403" sldId="296"/>
            <ac:spMk id="2" creationId="{DAC2A815-6D21-4483-A312-C080D5CBB191}"/>
          </ac:spMkLst>
        </pc:spChg>
        <pc:spChg chg="del mod ord">
          <ac:chgData name="濬澤" userId="e8b9fee4-4906-45f3-9dc4-f14c03e002fa" providerId="ADAL" clId="{F0E1868A-28FB-422C-9840-1F8E529DBD53}" dt="2022-09-08T09:18:53.320" v="127" actId="700"/>
          <ac:spMkLst>
            <pc:docMk/>
            <pc:sldMk cId="2966515403" sldId="296"/>
            <ac:spMk id="3" creationId="{0A15D16B-A2F3-412B-A2FF-590C023573D5}"/>
          </ac:spMkLst>
        </pc:spChg>
        <pc:spChg chg="add mod ord">
          <ac:chgData name="濬澤" userId="e8b9fee4-4906-45f3-9dc4-f14c03e002fa" providerId="ADAL" clId="{F0E1868A-28FB-422C-9840-1F8E529DBD53}" dt="2022-09-08T09:18:59.484" v="132" actId="27636"/>
          <ac:spMkLst>
            <pc:docMk/>
            <pc:sldMk cId="2966515403" sldId="296"/>
            <ac:spMk id="4" creationId="{68633E70-8DE9-4E01-9EB4-4519BEF3EC49}"/>
          </ac:spMkLst>
        </pc:spChg>
      </pc:sldChg>
      <pc:sldChg chg="modSp add mod modNotesTx">
        <pc:chgData name="濬澤" userId="e8b9fee4-4906-45f3-9dc4-f14c03e002fa" providerId="ADAL" clId="{F0E1868A-28FB-422C-9840-1F8E529DBD53}" dt="2022-09-08T09:19:33.998" v="140"/>
        <pc:sldMkLst>
          <pc:docMk/>
          <pc:sldMk cId="2652840159" sldId="297"/>
        </pc:sldMkLst>
        <pc:spChg chg="mod">
          <ac:chgData name="濬澤" userId="e8b9fee4-4906-45f3-9dc4-f14c03e002fa" providerId="ADAL" clId="{F0E1868A-28FB-422C-9840-1F8E529DBD53}" dt="2022-09-08T09:19:28.709" v="139" actId="27636"/>
          <ac:spMkLst>
            <pc:docMk/>
            <pc:sldMk cId="2652840159" sldId="297"/>
            <ac:spMk id="4" creationId="{68633E70-8DE9-4E01-9EB4-4519BEF3EC49}"/>
          </ac:spMkLst>
        </pc:spChg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148705685" sldId="297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211975483" sldId="298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655251712" sldId="299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682266728" sldId="300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279487602" sldId="301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006407335" sldId="302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029770018" sldId="303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2007638315" sldId="304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894156417" sldId="305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1926776523" sldId="306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4074022814" sldId="307"/>
        </pc:sldMkLst>
      </pc:sldChg>
      <pc:sldChg chg="del">
        <pc:chgData name="濬澤" userId="e8b9fee4-4906-45f3-9dc4-f14c03e002fa" providerId="ADAL" clId="{F0E1868A-28FB-422C-9840-1F8E529DBD53}" dt="2022-09-08T09:08:06.817" v="1" actId="47"/>
        <pc:sldMkLst>
          <pc:docMk/>
          <pc:sldMk cId="3732203909" sldId="308"/>
        </pc:sldMkLst>
      </pc:sldChg>
      <pc:sldMasterChg chg="modSldLayout">
        <pc:chgData name="濬澤" userId="e8b9fee4-4906-45f3-9dc4-f14c03e002fa" providerId="ADAL" clId="{F0E1868A-28FB-422C-9840-1F8E529DBD53}" dt="2022-09-14T08:06:57.111" v="150" actId="6559"/>
        <pc:sldMasterMkLst>
          <pc:docMk/>
          <pc:sldMasterMk cId="865135744" sldId="2147483648"/>
        </pc:sldMasterMkLst>
        <pc:sldLayoutChg chg="modSp">
          <pc:chgData name="濬澤" userId="e8b9fee4-4906-45f3-9dc4-f14c03e002fa" providerId="ADAL" clId="{F0E1868A-28FB-422C-9840-1F8E529DBD53}" dt="2022-09-14T08:06:47.445" v="148" actId="6559"/>
          <pc:sldLayoutMkLst>
            <pc:docMk/>
            <pc:sldMasterMk cId="865135744" sldId="2147483648"/>
            <pc:sldLayoutMk cId="370009951" sldId="2147483652"/>
          </pc:sldLayoutMkLst>
          <pc:spChg chg="mod">
            <ac:chgData name="濬澤" userId="e8b9fee4-4906-45f3-9dc4-f14c03e002fa" providerId="ADAL" clId="{F0E1868A-28FB-422C-9840-1F8E529DBD53}" dt="2022-09-14T08:06:47.445" v="148" actId="6559"/>
            <ac:spMkLst>
              <pc:docMk/>
              <pc:sldMasterMk cId="865135744" sldId="2147483648"/>
              <pc:sldLayoutMk cId="370009951" sldId="2147483652"/>
              <ac:spMk id="2" creationId="{1C4B6281-5BED-46BE-AA80-ACA2E04415DA}"/>
            </ac:spMkLst>
          </pc:spChg>
        </pc:sldLayoutChg>
        <pc:sldLayoutChg chg="modSp">
          <pc:chgData name="濬澤" userId="e8b9fee4-4906-45f3-9dc4-f14c03e002fa" providerId="ADAL" clId="{F0E1868A-28FB-422C-9840-1F8E529DBD53}" dt="2022-09-14T08:06:53.771" v="149" actId="6559"/>
          <pc:sldLayoutMkLst>
            <pc:docMk/>
            <pc:sldMasterMk cId="865135744" sldId="2147483648"/>
            <pc:sldLayoutMk cId="3042615510" sldId="2147483654"/>
          </pc:sldLayoutMkLst>
          <pc:spChg chg="mod">
            <ac:chgData name="濬澤" userId="e8b9fee4-4906-45f3-9dc4-f14c03e002fa" providerId="ADAL" clId="{F0E1868A-28FB-422C-9840-1F8E529DBD53}" dt="2022-09-14T08:06:53.771" v="149" actId="6559"/>
            <ac:spMkLst>
              <pc:docMk/>
              <pc:sldMasterMk cId="865135744" sldId="2147483648"/>
              <pc:sldLayoutMk cId="3042615510" sldId="2147483654"/>
              <ac:spMk id="11" creationId="{5884D287-C86F-4F75-9CF2-8C8A127BCF62}"/>
            </ac:spMkLst>
          </pc:spChg>
        </pc:sldLayoutChg>
        <pc:sldLayoutChg chg="modSp">
          <pc:chgData name="濬澤" userId="e8b9fee4-4906-45f3-9dc4-f14c03e002fa" providerId="ADAL" clId="{F0E1868A-28FB-422C-9840-1F8E529DBD53}" dt="2022-09-14T08:06:43.978" v="147" actId="6559"/>
          <pc:sldLayoutMkLst>
            <pc:docMk/>
            <pc:sldMasterMk cId="865135744" sldId="2147483648"/>
            <pc:sldLayoutMk cId="2855195666" sldId="2147483661"/>
          </pc:sldLayoutMkLst>
          <pc:spChg chg="mod">
            <ac:chgData name="濬澤" userId="e8b9fee4-4906-45f3-9dc4-f14c03e002fa" providerId="ADAL" clId="{F0E1868A-28FB-422C-9840-1F8E529DBD53}" dt="2022-09-14T08:06:43.978" v="147" actId="6559"/>
            <ac:spMkLst>
              <pc:docMk/>
              <pc:sldMasterMk cId="865135744" sldId="2147483648"/>
              <pc:sldLayoutMk cId="2855195666" sldId="2147483661"/>
              <ac:spMk id="9" creationId="{412BF6F0-D33E-4856-A38E-1274C614348E}"/>
            </ac:spMkLst>
          </pc:spChg>
        </pc:sldLayoutChg>
        <pc:sldLayoutChg chg="modSp">
          <pc:chgData name="濬澤" userId="e8b9fee4-4906-45f3-9dc4-f14c03e002fa" providerId="ADAL" clId="{F0E1868A-28FB-422C-9840-1F8E529DBD53}" dt="2022-09-14T08:06:57.111" v="150" actId="6559"/>
          <pc:sldLayoutMkLst>
            <pc:docMk/>
            <pc:sldMasterMk cId="865135744" sldId="2147483648"/>
            <pc:sldLayoutMk cId="2705761808" sldId="2147483662"/>
          </pc:sldLayoutMkLst>
          <pc:spChg chg="mod">
            <ac:chgData name="濬澤" userId="e8b9fee4-4906-45f3-9dc4-f14c03e002fa" providerId="ADAL" clId="{F0E1868A-28FB-422C-9840-1F8E529DBD53}" dt="2022-09-14T08:06:57.111" v="150" actId="6559"/>
            <ac:spMkLst>
              <pc:docMk/>
              <pc:sldMasterMk cId="865135744" sldId="2147483648"/>
              <pc:sldLayoutMk cId="2705761808" sldId="2147483662"/>
              <ac:spMk id="11" creationId="{5884D287-C86F-4F75-9CF2-8C8A127BCF62}"/>
            </ac:spMkLst>
          </pc:spChg>
        </pc:sldLayoutChg>
      </pc:sldMasterChg>
    </pc:docChg>
  </pc:docChgLst>
  <pc:docChgLst>
    <pc:chgData name="濬澤" userId="e8b9fee4-4906-45f3-9dc4-f14c03e002fa" providerId="ADAL" clId="{A17E1428-F6D0-4BA4-8A41-51613341C5E3}"/>
    <pc:docChg chg="undo redo custSel addSld delSld modSld">
      <pc:chgData name="濬澤" userId="e8b9fee4-4906-45f3-9dc4-f14c03e002fa" providerId="ADAL" clId="{A17E1428-F6D0-4BA4-8A41-51613341C5E3}" dt="2022-09-06T07:34:47.045" v="245" actId="20577"/>
      <pc:docMkLst>
        <pc:docMk/>
      </pc:docMkLst>
      <pc:sldChg chg="modSp mod modNotesTx">
        <pc:chgData name="濬澤" userId="e8b9fee4-4906-45f3-9dc4-f14c03e002fa" providerId="ADAL" clId="{A17E1428-F6D0-4BA4-8A41-51613341C5E3}" dt="2022-09-05T03:40:27.291" v="16" actId="20577"/>
        <pc:sldMkLst>
          <pc:docMk/>
          <pc:sldMk cId="1363655715" sldId="258"/>
        </pc:sldMkLst>
        <pc:spChg chg="mod">
          <ac:chgData name="濬澤" userId="e8b9fee4-4906-45f3-9dc4-f14c03e002fa" providerId="ADAL" clId="{A17E1428-F6D0-4BA4-8A41-51613341C5E3}" dt="2022-09-05T03:40:27.291" v="16" actId="20577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A17E1428-F6D0-4BA4-8A41-51613341C5E3}" dt="2022-09-05T03:40:11.903" v="12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A17E1428-F6D0-4BA4-8A41-51613341C5E3}" dt="2022-09-05T03:41:06.936" v="20" actId="20577"/>
        <pc:sldMkLst>
          <pc:docMk/>
          <pc:sldMk cId="2397634529" sldId="259"/>
        </pc:sldMkLst>
        <pc:spChg chg="mod">
          <ac:chgData name="濬澤" userId="e8b9fee4-4906-45f3-9dc4-f14c03e002fa" providerId="ADAL" clId="{A17E1428-F6D0-4BA4-8A41-51613341C5E3}" dt="2022-09-05T03:40:58.884" v="19" actId="2711"/>
          <ac:spMkLst>
            <pc:docMk/>
            <pc:sldMk cId="2397634529" sldId="259"/>
            <ac:spMk id="5" creationId="{79872AA7-0CE8-4E5D-96A7-C2F144EEFC1B}"/>
          </ac:spMkLst>
        </pc:spChg>
      </pc:sldChg>
      <pc:sldChg chg="addSp modSp mod modNotesTx">
        <pc:chgData name="濬澤" userId="e8b9fee4-4906-45f3-9dc4-f14c03e002fa" providerId="ADAL" clId="{A17E1428-F6D0-4BA4-8A41-51613341C5E3}" dt="2022-09-06T07:34:47.045" v="245" actId="20577"/>
        <pc:sldMkLst>
          <pc:docMk/>
          <pc:sldMk cId="3829833540" sldId="287"/>
        </pc:sldMkLst>
        <pc:spChg chg="mod">
          <ac:chgData name="濬澤" userId="e8b9fee4-4906-45f3-9dc4-f14c03e002fa" providerId="ADAL" clId="{A17E1428-F6D0-4BA4-8A41-51613341C5E3}" dt="2022-09-06T07:34:41.045" v="242"/>
          <ac:spMkLst>
            <pc:docMk/>
            <pc:sldMk cId="3829833540" sldId="287"/>
            <ac:spMk id="3" creationId="{E80D1A29-828B-4D54-99F8-2123352FDC17}"/>
          </ac:spMkLst>
        </pc:spChg>
        <pc:picChg chg="add mod">
          <ac:chgData name="濬澤" userId="e8b9fee4-4906-45f3-9dc4-f14c03e002fa" providerId="ADAL" clId="{A17E1428-F6D0-4BA4-8A41-51613341C5E3}" dt="2022-09-06T07:34:45.380" v="244" actId="1076"/>
          <ac:picMkLst>
            <pc:docMk/>
            <pc:sldMk cId="3829833540" sldId="287"/>
            <ac:picMk id="4" creationId="{AD8059E7-6401-4861-87D9-7E2275E986A5}"/>
          </ac:picMkLst>
        </pc:picChg>
      </pc:sldChg>
      <pc:sldChg chg="addSp delSp modSp new mod modNotesTx">
        <pc:chgData name="濬澤" userId="e8b9fee4-4906-45f3-9dc4-f14c03e002fa" providerId="ADAL" clId="{A17E1428-F6D0-4BA4-8A41-51613341C5E3}" dt="2022-09-05T03:41:36.682" v="30" actId="478"/>
        <pc:sldMkLst>
          <pc:docMk/>
          <pc:sldMk cId="1144299945" sldId="288"/>
        </pc:sldMkLst>
        <pc:spChg chg="mod">
          <ac:chgData name="濬澤" userId="e8b9fee4-4906-45f3-9dc4-f14c03e002fa" providerId="ADAL" clId="{A17E1428-F6D0-4BA4-8A41-51613341C5E3}" dt="2022-09-05T03:41:21.578" v="23" actId="27636"/>
          <ac:spMkLst>
            <pc:docMk/>
            <pc:sldMk cId="1144299945" sldId="288"/>
            <ac:spMk id="2" creationId="{6FEA06D2-C38F-40B2-8D82-8BC46EA9601B}"/>
          </ac:spMkLst>
        </pc:spChg>
        <pc:spChg chg="del">
          <ac:chgData name="濬澤" userId="e8b9fee4-4906-45f3-9dc4-f14c03e002fa" providerId="ADAL" clId="{A17E1428-F6D0-4BA4-8A41-51613341C5E3}" dt="2022-09-05T03:41:36.682" v="30" actId="478"/>
          <ac:spMkLst>
            <pc:docMk/>
            <pc:sldMk cId="1144299945" sldId="288"/>
            <ac:spMk id="3" creationId="{92BDB659-AD4F-45C6-AAC6-875FFFCB3067}"/>
          </ac:spMkLst>
        </pc:spChg>
        <pc:picChg chg="add mod">
          <ac:chgData name="濬澤" userId="e8b9fee4-4906-45f3-9dc4-f14c03e002fa" providerId="ADAL" clId="{A17E1428-F6D0-4BA4-8A41-51613341C5E3}" dt="2022-09-05T03:41:35.147" v="29" actId="1076"/>
          <ac:picMkLst>
            <pc:docMk/>
            <pc:sldMk cId="1144299945" sldId="288"/>
            <ac:picMk id="4" creationId="{2FCEFBD3-CC21-4036-A9E1-16C1F446C2C7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1409100619" sldId="288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965078139" sldId="289"/>
        </pc:sldMkLst>
      </pc:sldChg>
      <pc:sldChg chg="addSp modSp new mod modNotesTx">
        <pc:chgData name="濬澤" userId="e8b9fee4-4906-45f3-9dc4-f14c03e002fa" providerId="ADAL" clId="{A17E1428-F6D0-4BA4-8A41-51613341C5E3}" dt="2022-09-05T03:42:24.829" v="46" actId="20577"/>
        <pc:sldMkLst>
          <pc:docMk/>
          <pc:sldMk cId="3581696965" sldId="289"/>
        </pc:sldMkLst>
        <pc:spChg chg="mod">
          <ac:chgData name="濬澤" userId="e8b9fee4-4906-45f3-9dc4-f14c03e002fa" providerId="ADAL" clId="{A17E1428-F6D0-4BA4-8A41-51613341C5E3}" dt="2022-09-05T03:41:49.387" v="33" actId="27636"/>
          <ac:spMkLst>
            <pc:docMk/>
            <pc:sldMk cId="3581696965" sldId="289"/>
            <ac:spMk id="2" creationId="{7623D70D-3521-4E24-9A30-E54EB613B83B}"/>
          </ac:spMkLst>
        </pc:spChg>
        <pc:spChg chg="mod">
          <ac:chgData name="濬澤" userId="e8b9fee4-4906-45f3-9dc4-f14c03e002fa" providerId="ADAL" clId="{A17E1428-F6D0-4BA4-8A41-51613341C5E3}" dt="2022-09-05T03:41:56.512" v="38" actId="20577"/>
          <ac:spMkLst>
            <pc:docMk/>
            <pc:sldMk cId="3581696965" sldId="289"/>
            <ac:spMk id="3" creationId="{3D8AAC21-B366-45AE-88A0-8B58F08D1DBD}"/>
          </ac:spMkLst>
        </pc:spChg>
        <pc:picChg chg="add mod">
          <ac:chgData name="濬澤" userId="e8b9fee4-4906-45f3-9dc4-f14c03e002fa" providerId="ADAL" clId="{A17E1428-F6D0-4BA4-8A41-51613341C5E3}" dt="2022-09-05T03:42:08.124" v="42" actId="1076"/>
          <ac:picMkLst>
            <pc:docMk/>
            <pc:sldMk cId="3581696965" sldId="289"/>
            <ac:picMk id="4" creationId="{D21937EC-09BB-4CA8-9D3B-D26EAE434D7D}"/>
          </ac:picMkLst>
        </pc:picChg>
        <pc:picChg chg="add mod">
          <ac:chgData name="濬澤" userId="e8b9fee4-4906-45f3-9dc4-f14c03e002fa" providerId="ADAL" clId="{A17E1428-F6D0-4BA4-8A41-51613341C5E3}" dt="2022-09-05T03:42:13.018" v="44" actId="14100"/>
          <ac:picMkLst>
            <pc:docMk/>
            <pc:sldMk cId="3581696965" sldId="289"/>
            <ac:picMk id="5" creationId="{1D11F0D3-44D9-41D4-915B-2FEF3B57A53A}"/>
          </ac:picMkLst>
        </pc:picChg>
      </pc:sldChg>
      <pc:sldChg chg="addSp delSp modSp new mod modNotesTx">
        <pc:chgData name="濬澤" userId="e8b9fee4-4906-45f3-9dc4-f14c03e002fa" providerId="ADAL" clId="{A17E1428-F6D0-4BA4-8A41-51613341C5E3}" dt="2022-09-05T03:43:46.411" v="56"/>
        <pc:sldMkLst>
          <pc:docMk/>
          <pc:sldMk cId="2961292381" sldId="290"/>
        </pc:sldMkLst>
        <pc:spChg chg="mod">
          <ac:chgData name="濬澤" userId="e8b9fee4-4906-45f3-9dc4-f14c03e002fa" providerId="ADAL" clId="{A17E1428-F6D0-4BA4-8A41-51613341C5E3}" dt="2022-09-05T03:43:24.816" v="49" actId="27636"/>
          <ac:spMkLst>
            <pc:docMk/>
            <pc:sldMk cId="2961292381" sldId="290"/>
            <ac:spMk id="2" creationId="{B7E4C443-2121-4542-9CF3-C5079F39A533}"/>
          </ac:spMkLst>
        </pc:spChg>
        <pc:spChg chg="del">
          <ac:chgData name="濬澤" userId="e8b9fee4-4906-45f3-9dc4-f14c03e002fa" providerId="ADAL" clId="{A17E1428-F6D0-4BA4-8A41-51613341C5E3}" dt="2022-09-05T03:43:42.476" v="55" actId="478"/>
          <ac:spMkLst>
            <pc:docMk/>
            <pc:sldMk cId="2961292381" sldId="290"/>
            <ac:spMk id="3" creationId="{CB219FF4-98BD-4EA4-8DDC-0B826DC6AAD5}"/>
          </ac:spMkLst>
        </pc:spChg>
        <pc:spChg chg="add mod">
          <ac:chgData name="濬澤" userId="e8b9fee4-4906-45f3-9dc4-f14c03e002fa" providerId="ADAL" clId="{A17E1428-F6D0-4BA4-8A41-51613341C5E3}" dt="2022-09-05T03:43:30.205" v="50"/>
          <ac:spMkLst>
            <pc:docMk/>
            <pc:sldMk cId="2961292381" sldId="290"/>
            <ac:spMk id="4" creationId="{B57A3361-A5C3-43D2-84D7-C199F218B198}"/>
          </ac:spMkLst>
        </pc:spChg>
        <pc:picChg chg="add mod">
          <ac:chgData name="濬澤" userId="e8b9fee4-4906-45f3-9dc4-f14c03e002fa" providerId="ADAL" clId="{A17E1428-F6D0-4BA4-8A41-51613341C5E3}" dt="2022-09-05T03:43:35.748" v="52" actId="1076"/>
          <ac:picMkLst>
            <pc:docMk/>
            <pc:sldMk cId="2961292381" sldId="290"/>
            <ac:picMk id="5" creationId="{7758EE1E-9288-4C6E-9E7C-6CCCADC30C3F}"/>
          </ac:picMkLst>
        </pc:picChg>
        <pc:inkChg chg="add mod">
          <ac:chgData name="濬澤" userId="e8b9fee4-4906-45f3-9dc4-f14c03e002fa" providerId="ADAL" clId="{A17E1428-F6D0-4BA4-8A41-51613341C5E3}" dt="2022-09-05T03:43:40.731" v="54" actId="1076"/>
          <ac:inkMkLst>
            <pc:docMk/>
            <pc:sldMk cId="2961292381" sldId="290"/>
            <ac:inkMk id="6" creationId="{C2912E15-BE41-4A42-B250-DF1FA3D381A7}"/>
          </ac:inkMkLst>
        </pc:ink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152589150" sldId="290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035520513" sldId="291"/>
        </pc:sldMkLst>
      </pc:sldChg>
      <pc:sldChg chg="addSp delSp modSp new mod modNotesTx">
        <pc:chgData name="濬澤" userId="e8b9fee4-4906-45f3-9dc4-f14c03e002fa" providerId="ADAL" clId="{A17E1428-F6D0-4BA4-8A41-51613341C5E3}" dt="2022-09-05T03:44:16.338" v="64" actId="1076"/>
        <pc:sldMkLst>
          <pc:docMk/>
          <pc:sldMk cId="3362427260" sldId="291"/>
        </pc:sldMkLst>
        <pc:spChg chg="mod">
          <ac:chgData name="濬澤" userId="e8b9fee4-4906-45f3-9dc4-f14c03e002fa" providerId="ADAL" clId="{A17E1428-F6D0-4BA4-8A41-51613341C5E3}" dt="2022-09-05T03:44:05.628" v="59" actId="27636"/>
          <ac:spMkLst>
            <pc:docMk/>
            <pc:sldMk cId="3362427260" sldId="291"/>
            <ac:spMk id="2" creationId="{9FEDDB72-3EF0-4E00-B34B-21779C565AC2}"/>
          </ac:spMkLst>
        </pc:spChg>
        <pc:spChg chg="del">
          <ac:chgData name="濬澤" userId="e8b9fee4-4906-45f3-9dc4-f14c03e002fa" providerId="ADAL" clId="{A17E1428-F6D0-4BA4-8A41-51613341C5E3}" dt="2022-09-05T03:44:14.283" v="63" actId="478"/>
          <ac:spMkLst>
            <pc:docMk/>
            <pc:sldMk cId="3362427260" sldId="291"/>
            <ac:spMk id="3" creationId="{B746D702-8891-40AA-B16F-8DBFBC425FC8}"/>
          </ac:spMkLst>
        </pc:spChg>
        <pc:picChg chg="add mod">
          <ac:chgData name="濬澤" userId="e8b9fee4-4906-45f3-9dc4-f14c03e002fa" providerId="ADAL" clId="{A17E1428-F6D0-4BA4-8A41-51613341C5E3}" dt="2022-09-05T03:44:16.338" v="64" actId="1076"/>
          <ac:picMkLst>
            <pc:docMk/>
            <pc:sldMk cId="3362427260" sldId="291"/>
            <ac:picMk id="4" creationId="{352E7701-EA21-42FB-82B3-AC688EEC8E5D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2925634841" sldId="292"/>
        </pc:sldMkLst>
      </pc:sldChg>
      <pc:sldChg chg="addSp delSp modSp new mod modNotesTx">
        <pc:chgData name="濬澤" userId="e8b9fee4-4906-45f3-9dc4-f14c03e002fa" providerId="ADAL" clId="{A17E1428-F6D0-4BA4-8A41-51613341C5E3}" dt="2022-09-05T03:45:28.682" v="70"/>
        <pc:sldMkLst>
          <pc:docMk/>
          <pc:sldMk cId="4141893958" sldId="292"/>
        </pc:sldMkLst>
        <pc:spChg chg="mod">
          <ac:chgData name="濬澤" userId="e8b9fee4-4906-45f3-9dc4-f14c03e002fa" providerId="ADAL" clId="{A17E1428-F6D0-4BA4-8A41-51613341C5E3}" dt="2022-09-05T03:45:28.682" v="70"/>
          <ac:spMkLst>
            <pc:docMk/>
            <pc:sldMk cId="4141893958" sldId="292"/>
            <ac:spMk id="2" creationId="{F12D0DB2-13BC-48B1-8E7C-1C94A1BF46DB}"/>
          </ac:spMkLst>
        </pc:spChg>
        <pc:spChg chg="del">
          <ac:chgData name="濬澤" userId="e8b9fee4-4906-45f3-9dc4-f14c03e002fa" providerId="ADAL" clId="{A17E1428-F6D0-4BA4-8A41-51613341C5E3}" dt="2022-09-05T03:45:24.330" v="68"/>
          <ac:spMkLst>
            <pc:docMk/>
            <pc:sldMk cId="4141893958" sldId="292"/>
            <ac:spMk id="3" creationId="{19F3FB8B-749B-47AF-8FE7-3C1A1915340E}"/>
          </ac:spMkLst>
        </pc:spChg>
        <pc:picChg chg="add mod">
          <ac:chgData name="濬澤" userId="e8b9fee4-4906-45f3-9dc4-f14c03e002fa" providerId="ADAL" clId="{A17E1428-F6D0-4BA4-8A41-51613341C5E3}" dt="2022-09-05T03:45:24.396" v="69" actId="27636"/>
          <ac:picMkLst>
            <pc:docMk/>
            <pc:sldMk cId="4141893958" sldId="292"/>
            <ac:picMk id="4" creationId="{016F3BF5-A892-4605-A403-3441D8A355FB}"/>
          </ac:picMkLst>
        </pc:picChg>
      </pc:sldChg>
      <pc:sldChg chg="addSp delSp modSp new mod modNotesTx">
        <pc:chgData name="濬澤" userId="e8b9fee4-4906-45f3-9dc4-f14c03e002fa" providerId="ADAL" clId="{A17E1428-F6D0-4BA4-8A41-51613341C5E3}" dt="2022-09-05T03:45:57.503" v="78" actId="20577"/>
        <pc:sldMkLst>
          <pc:docMk/>
          <pc:sldMk cId="2298668851" sldId="293"/>
        </pc:sldMkLst>
        <pc:spChg chg="mod">
          <ac:chgData name="濬澤" userId="e8b9fee4-4906-45f3-9dc4-f14c03e002fa" providerId="ADAL" clId="{A17E1428-F6D0-4BA4-8A41-51613341C5E3}" dt="2022-09-05T03:45:40.762" v="73" actId="27636"/>
          <ac:spMkLst>
            <pc:docMk/>
            <pc:sldMk cId="2298668851" sldId="293"/>
            <ac:spMk id="2" creationId="{F35B29D7-5071-4F62-A18F-6FDF47FB391F}"/>
          </ac:spMkLst>
        </pc:spChg>
        <pc:spChg chg="del">
          <ac:chgData name="濬澤" userId="e8b9fee4-4906-45f3-9dc4-f14c03e002fa" providerId="ADAL" clId="{A17E1428-F6D0-4BA4-8A41-51613341C5E3}" dt="2022-09-05T03:45:52.461" v="76" actId="478"/>
          <ac:spMkLst>
            <pc:docMk/>
            <pc:sldMk cId="2298668851" sldId="293"/>
            <ac:spMk id="3" creationId="{E38BFEA9-258C-4D44-A01A-727660DF58A4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5" creationId="{11D796DF-04C6-4AA3-B54C-D8303EC2A0FE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6" creationId="{CF2E04D0-7B4F-4582-9954-6CA3DBED73E8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7" creationId="{00169DC2-B9FB-4938-B344-702194394AC1}"/>
          </ac:spMkLst>
        </pc:spChg>
        <pc:spChg chg="add mod">
          <ac:chgData name="濬澤" userId="e8b9fee4-4906-45f3-9dc4-f14c03e002fa" providerId="ADAL" clId="{A17E1428-F6D0-4BA4-8A41-51613341C5E3}" dt="2022-09-05T03:45:50.556" v="75" actId="1076"/>
          <ac:spMkLst>
            <pc:docMk/>
            <pc:sldMk cId="2298668851" sldId="293"/>
            <ac:spMk id="8" creationId="{BA4A7A92-93AB-4D30-B143-33D62AD836D8}"/>
          </ac:spMkLst>
        </pc:spChg>
        <pc:graphicFrameChg chg="add mod">
          <ac:chgData name="濬澤" userId="e8b9fee4-4906-45f3-9dc4-f14c03e002fa" providerId="ADAL" clId="{A17E1428-F6D0-4BA4-8A41-51613341C5E3}" dt="2022-09-05T03:45:50.556" v="75" actId="1076"/>
          <ac:graphicFrameMkLst>
            <pc:docMk/>
            <pc:sldMk cId="2298668851" sldId="293"/>
            <ac:graphicFrameMk id="4" creationId="{BDF747D0-609A-407D-BD5F-36F890DE7E16}"/>
          </ac:graphicFrameMkLst>
        </pc:graphicFrameChg>
        <pc:cxnChg chg="add mod">
          <ac:chgData name="濬澤" userId="e8b9fee4-4906-45f3-9dc4-f14c03e002fa" providerId="ADAL" clId="{A17E1428-F6D0-4BA4-8A41-51613341C5E3}" dt="2022-09-05T03:45:50.556" v="75" actId="1076"/>
          <ac:cxnSpMkLst>
            <pc:docMk/>
            <pc:sldMk cId="2298668851" sldId="293"/>
            <ac:cxnSpMk id="9" creationId="{D3BDB97E-5EBE-47C9-8939-992D0D6CB745}"/>
          </ac:cxnSpMkLst>
        </pc:cxnChg>
        <pc:cxnChg chg="add mod">
          <ac:chgData name="濬澤" userId="e8b9fee4-4906-45f3-9dc4-f14c03e002fa" providerId="ADAL" clId="{A17E1428-F6D0-4BA4-8A41-51613341C5E3}" dt="2022-09-05T03:45:50.556" v="75" actId="1076"/>
          <ac:cxnSpMkLst>
            <pc:docMk/>
            <pc:sldMk cId="2298668851" sldId="293"/>
            <ac:cxnSpMk id="10" creationId="{FCA0F296-6051-4E99-9D2A-A73F6A6264D6}"/>
          </ac:cxnSpMkLst>
        </pc:cxnChg>
        <pc:cxnChg chg="add mod">
          <ac:chgData name="濬澤" userId="e8b9fee4-4906-45f3-9dc4-f14c03e002fa" providerId="ADAL" clId="{A17E1428-F6D0-4BA4-8A41-51613341C5E3}" dt="2022-09-05T03:45:50.556" v="75" actId="1076"/>
          <ac:cxnSpMkLst>
            <pc:docMk/>
            <pc:sldMk cId="2298668851" sldId="293"/>
            <ac:cxnSpMk id="11" creationId="{0A0BD973-42BF-44A8-87BE-E4812458B5BC}"/>
          </ac:cxnSpMkLst>
        </pc:cxn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4043032647" sldId="293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578213691" sldId="294"/>
        </pc:sldMkLst>
      </pc:sldChg>
      <pc:sldChg chg="addSp delSp modSp new mod modNotesTx">
        <pc:chgData name="濬澤" userId="e8b9fee4-4906-45f3-9dc4-f14c03e002fa" providerId="ADAL" clId="{A17E1428-F6D0-4BA4-8A41-51613341C5E3}" dt="2022-09-05T03:46:43.623" v="90" actId="20577"/>
        <pc:sldMkLst>
          <pc:docMk/>
          <pc:sldMk cId="3634960666" sldId="294"/>
        </pc:sldMkLst>
        <pc:spChg chg="mod">
          <ac:chgData name="濬澤" userId="e8b9fee4-4906-45f3-9dc4-f14c03e002fa" providerId="ADAL" clId="{A17E1428-F6D0-4BA4-8A41-51613341C5E3}" dt="2022-09-05T03:46:12.652" v="81" actId="27636"/>
          <ac:spMkLst>
            <pc:docMk/>
            <pc:sldMk cId="3634960666" sldId="294"/>
            <ac:spMk id="2" creationId="{A9A78830-0E04-48F5-B2C9-B6C4F072431D}"/>
          </ac:spMkLst>
        </pc:spChg>
        <pc:spChg chg="del">
          <ac:chgData name="濬澤" userId="e8b9fee4-4906-45f3-9dc4-f14c03e002fa" providerId="ADAL" clId="{A17E1428-F6D0-4BA4-8A41-51613341C5E3}" dt="2022-09-05T03:46:33.238" v="86" actId="478"/>
          <ac:spMkLst>
            <pc:docMk/>
            <pc:sldMk cId="3634960666" sldId="294"/>
            <ac:spMk id="3" creationId="{FB7B842E-13D4-4425-B759-0F16CC6FF94C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5" creationId="{79601FC7-DD37-48C4-8CAF-631EAF4643A1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6" creationId="{DAC389D5-128A-4B34-85D9-BB6000C998B9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7" creationId="{2C4B8BA6-653D-4A97-A560-47DB0FBC9237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8" creationId="{B47FF0A9-E5CB-41ED-8B6B-32FA3C949A46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9" creationId="{0F1FD1E1-1FEE-4A63-BDCD-A50C33C3F740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10" creationId="{A1EFE181-3084-4969-AA1A-14021AC690A1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11" creationId="{55FCB5ED-D1D5-4F2D-AB45-6477C0F8B4D1}"/>
          </ac:spMkLst>
        </pc:spChg>
        <pc:spChg chg="mod">
          <ac:chgData name="濬澤" userId="e8b9fee4-4906-45f3-9dc4-f14c03e002fa" providerId="ADAL" clId="{A17E1428-F6D0-4BA4-8A41-51613341C5E3}" dt="2022-09-05T03:46:16.943" v="82"/>
          <ac:spMkLst>
            <pc:docMk/>
            <pc:sldMk cId="3634960666" sldId="294"/>
            <ac:spMk id="16" creationId="{B5257B1D-02D4-4BBF-AC31-9684B36B58B1}"/>
          </ac:spMkLst>
        </pc:spChg>
        <pc:spChg chg="add mod">
          <ac:chgData name="濬澤" userId="e8b9fee4-4906-45f3-9dc4-f14c03e002fa" providerId="ADAL" clId="{A17E1428-F6D0-4BA4-8A41-51613341C5E3}" dt="2022-09-05T03:46:39.404" v="88" actId="14100"/>
          <ac:spMkLst>
            <pc:docMk/>
            <pc:sldMk cId="3634960666" sldId="294"/>
            <ac:spMk id="18" creationId="{16CEB089-C470-463A-B9C5-6F295F59DC20}"/>
          </ac:spMkLst>
        </pc:spChg>
        <pc:grpChg chg="add mod">
          <ac:chgData name="濬澤" userId="e8b9fee4-4906-45f3-9dc4-f14c03e002fa" providerId="ADAL" clId="{A17E1428-F6D0-4BA4-8A41-51613341C5E3}" dt="2022-09-05T03:46:30.364" v="85" actId="1076"/>
          <ac:grpSpMkLst>
            <pc:docMk/>
            <pc:sldMk cId="3634960666" sldId="294"/>
            <ac:grpSpMk id="4" creationId="{18C736FF-E3C2-4956-94B9-DF4C55FB5270}"/>
          </ac:grpSpMkLst>
        </pc:grp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2" creationId="{6C7E0C59-C2A6-4178-972D-F5D9149EAFB3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3" creationId="{9D7E6691-EEAF-4DEB-83C2-74D3338846BF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4" creationId="{BA981CCD-02E4-41E6-A3AE-528A9DA77041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5" creationId="{49070290-9E4B-4589-9034-AE9C03B5F87F}"/>
          </ac:graphicFrameMkLst>
        </pc:graphicFrameChg>
        <pc:graphicFrameChg chg="mod">
          <ac:chgData name="濬澤" userId="e8b9fee4-4906-45f3-9dc4-f14c03e002fa" providerId="ADAL" clId="{A17E1428-F6D0-4BA4-8A41-51613341C5E3}" dt="2022-09-05T03:46:16.943" v="82"/>
          <ac:graphicFrameMkLst>
            <pc:docMk/>
            <pc:sldMk cId="3634960666" sldId="294"/>
            <ac:graphicFrameMk id="17" creationId="{989DFDE4-11A1-44DD-AE6A-E779DBD36E7C}"/>
          </ac:graphicFrameMkLst>
        </pc:graphicFrameChg>
      </pc:sldChg>
      <pc:sldChg chg="addSp delSp modSp new mod modShow modNotesTx">
        <pc:chgData name="濬澤" userId="e8b9fee4-4906-45f3-9dc4-f14c03e002fa" providerId="ADAL" clId="{A17E1428-F6D0-4BA4-8A41-51613341C5E3}" dt="2022-09-05T03:48:33.030" v="105" actId="729"/>
        <pc:sldMkLst>
          <pc:docMk/>
          <pc:sldMk cId="2460025160" sldId="295"/>
        </pc:sldMkLst>
        <pc:spChg chg="mod">
          <ac:chgData name="濬澤" userId="e8b9fee4-4906-45f3-9dc4-f14c03e002fa" providerId="ADAL" clId="{A17E1428-F6D0-4BA4-8A41-51613341C5E3}" dt="2022-09-05T03:47:57.558" v="93" actId="27636"/>
          <ac:spMkLst>
            <pc:docMk/>
            <pc:sldMk cId="2460025160" sldId="295"/>
            <ac:spMk id="2" creationId="{5E5A4EEF-351C-4BB9-BD25-D8A6D8987380}"/>
          </ac:spMkLst>
        </pc:spChg>
        <pc:spChg chg="del">
          <ac:chgData name="濬澤" userId="e8b9fee4-4906-45f3-9dc4-f14c03e002fa" providerId="ADAL" clId="{A17E1428-F6D0-4BA4-8A41-51613341C5E3}" dt="2022-09-05T03:48:03.044" v="94" actId="478"/>
          <ac:spMkLst>
            <pc:docMk/>
            <pc:sldMk cId="2460025160" sldId="295"/>
            <ac:spMk id="3" creationId="{838BA259-A5C9-4A2C-9839-E95DA083E6D2}"/>
          </ac:spMkLst>
        </pc:spChg>
        <pc:spChg chg="add mod">
          <ac:chgData name="濬澤" userId="e8b9fee4-4906-45f3-9dc4-f14c03e002fa" providerId="ADAL" clId="{A17E1428-F6D0-4BA4-8A41-51613341C5E3}" dt="2022-09-05T03:48:11.136" v="98" actId="2711"/>
          <ac:spMkLst>
            <pc:docMk/>
            <pc:sldMk cId="2460025160" sldId="295"/>
            <ac:spMk id="4" creationId="{3E64399D-827C-4E9B-BF72-45D6932CA6EB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6" creationId="{226AB6D1-DAE1-4CC7-9771-63B771B1BDC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7" creationId="{223E9E1F-6A3C-4003-BD5E-51C6317E8B06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8" creationId="{76A43FDD-0267-4E93-BE1D-B78A1B2B12F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9" creationId="{08AA7503-E194-4CD4-8535-C59606F32AE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0" creationId="{5CFC43E4-85BC-49BB-96D4-ABF8ED8D643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1" creationId="{98620EA9-7D44-426E-8C49-27A3E6790B0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2" creationId="{AE09652D-1326-4989-84F8-C5498D0D0E1D}"/>
          </ac:spMkLst>
        </pc:spChg>
        <pc:spChg chg="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7" creationId="{19CB802E-8F28-4E82-A8D5-23B958DF5D21}"/>
          </ac:spMkLst>
        </pc:spChg>
        <pc:spChg chg="add mod">
          <ac:chgData name="濬澤" userId="e8b9fee4-4906-45f3-9dc4-f14c03e002fa" providerId="ADAL" clId="{A17E1428-F6D0-4BA4-8A41-51613341C5E3}" dt="2022-09-05T03:48:06.478" v="97" actId="1076"/>
          <ac:spMkLst>
            <pc:docMk/>
            <pc:sldMk cId="2460025160" sldId="295"/>
            <ac:spMk id="19" creationId="{42B83F95-E6CD-486E-A434-4347B6B0638D}"/>
          </ac:spMkLst>
        </pc:spChg>
        <pc:spChg chg="add mod">
          <ac:chgData name="濬澤" userId="e8b9fee4-4906-45f3-9dc4-f14c03e002fa" providerId="ADAL" clId="{A17E1428-F6D0-4BA4-8A41-51613341C5E3}" dt="2022-09-05T03:48:22.482" v="103" actId="20577"/>
          <ac:spMkLst>
            <pc:docMk/>
            <pc:sldMk cId="2460025160" sldId="295"/>
            <ac:spMk id="21" creationId="{3925B789-209C-4905-A7D1-261DEDC973C4}"/>
          </ac:spMkLst>
        </pc:spChg>
        <pc:grpChg chg="add mod">
          <ac:chgData name="濬澤" userId="e8b9fee4-4906-45f3-9dc4-f14c03e002fa" providerId="ADAL" clId="{A17E1428-F6D0-4BA4-8A41-51613341C5E3}" dt="2022-09-05T03:48:06.478" v="97" actId="1076"/>
          <ac:grpSpMkLst>
            <pc:docMk/>
            <pc:sldMk cId="2460025160" sldId="295"/>
            <ac:grpSpMk id="5" creationId="{DB3923F4-857E-4CBB-843F-6EB7FBCCFDF6}"/>
          </ac:grpSpMkLst>
        </pc:grp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3" creationId="{168DBE7E-DD31-4A66-BBEA-261B72667986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4" creationId="{768ACD35-DC16-44B0-A011-9CDDDD209B9D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5" creationId="{2E8C9960-7134-4572-948E-B1BAC56DBA43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6" creationId="{336A5523-2CFB-44E7-BE53-F3C0ECFD053A}"/>
          </ac:graphicFrameMkLst>
        </pc:graphicFrameChg>
        <pc:graphicFrameChg chg="mod">
          <ac:chgData name="濬澤" userId="e8b9fee4-4906-45f3-9dc4-f14c03e002fa" providerId="ADAL" clId="{A17E1428-F6D0-4BA4-8A41-51613341C5E3}" dt="2022-09-05T03:48:06.478" v="97" actId="1076"/>
          <ac:graphicFrameMkLst>
            <pc:docMk/>
            <pc:sldMk cId="2460025160" sldId="295"/>
            <ac:graphicFrameMk id="18" creationId="{1D0D9A9C-E2AC-424D-A13E-742CCEF5B189}"/>
          </ac:graphicFrameMkLst>
        </pc:graphicFrameChg>
        <pc:cxnChg chg="add mod">
          <ac:chgData name="濬澤" userId="e8b9fee4-4906-45f3-9dc4-f14c03e002fa" providerId="ADAL" clId="{A17E1428-F6D0-4BA4-8A41-51613341C5E3}" dt="2022-09-05T03:48:06.478" v="97" actId="1076"/>
          <ac:cxnSpMkLst>
            <pc:docMk/>
            <pc:sldMk cId="2460025160" sldId="295"/>
            <ac:cxnSpMk id="20" creationId="{2C53D492-6ED6-4268-8E6A-B586B3896BA8}"/>
          </ac:cxnSpMkLst>
        </pc:cxn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2679488575" sldId="295"/>
        </pc:sldMkLst>
      </pc:sldChg>
      <pc:sldChg chg="addSp delSp modSp new mod modNotesTx">
        <pc:chgData name="濬澤" userId="e8b9fee4-4906-45f3-9dc4-f14c03e002fa" providerId="ADAL" clId="{A17E1428-F6D0-4BA4-8A41-51613341C5E3}" dt="2022-09-05T03:48:58.260" v="114" actId="20577"/>
        <pc:sldMkLst>
          <pc:docMk/>
          <pc:sldMk cId="2872166169" sldId="296"/>
        </pc:sldMkLst>
        <pc:spChg chg="mod">
          <ac:chgData name="濬澤" userId="e8b9fee4-4906-45f3-9dc4-f14c03e002fa" providerId="ADAL" clId="{A17E1428-F6D0-4BA4-8A41-51613341C5E3}" dt="2022-09-05T03:48:43.014" v="108" actId="27636"/>
          <ac:spMkLst>
            <pc:docMk/>
            <pc:sldMk cId="2872166169" sldId="296"/>
            <ac:spMk id="2" creationId="{1A113F31-A14B-4A7F-BA9F-E9AAC34CDBEC}"/>
          </ac:spMkLst>
        </pc:spChg>
        <pc:spChg chg="del">
          <ac:chgData name="濬澤" userId="e8b9fee4-4906-45f3-9dc4-f14c03e002fa" providerId="ADAL" clId="{A17E1428-F6D0-4BA4-8A41-51613341C5E3}" dt="2022-09-05T03:48:53.949" v="112" actId="478"/>
          <ac:spMkLst>
            <pc:docMk/>
            <pc:sldMk cId="2872166169" sldId="296"/>
            <ac:spMk id="3" creationId="{11E1E898-2F5B-4294-9327-7D4F597307E2}"/>
          </ac:spMkLst>
        </pc:spChg>
        <pc:spChg chg="add mod">
          <ac:chgData name="濬澤" userId="e8b9fee4-4906-45f3-9dc4-f14c03e002fa" providerId="ADAL" clId="{A17E1428-F6D0-4BA4-8A41-51613341C5E3}" dt="2022-09-05T03:48:52.165" v="111" actId="1076"/>
          <ac:spMkLst>
            <pc:docMk/>
            <pc:sldMk cId="2872166169" sldId="296"/>
            <ac:spMk id="4" creationId="{9CE04536-E159-473D-9D3A-0FA5BF4B7B14}"/>
          </ac:spMkLst>
        </pc:spChg>
        <pc:picChg chg="add mod">
          <ac:chgData name="濬澤" userId="e8b9fee4-4906-45f3-9dc4-f14c03e002fa" providerId="ADAL" clId="{A17E1428-F6D0-4BA4-8A41-51613341C5E3}" dt="2022-09-05T03:48:50.231" v="110" actId="1076"/>
          <ac:picMkLst>
            <pc:docMk/>
            <pc:sldMk cId="2872166169" sldId="296"/>
            <ac:picMk id="5" creationId="{59D59F12-B121-4888-A9B1-4FF3C45429EB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038392652" sldId="296"/>
        </pc:sldMkLst>
      </pc:sldChg>
      <pc:sldChg chg="addSp modSp new mod modNotesTx">
        <pc:chgData name="濬澤" userId="e8b9fee4-4906-45f3-9dc4-f14c03e002fa" providerId="ADAL" clId="{A17E1428-F6D0-4BA4-8A41-51613341C5E3}" dt="2022-09-05T03:49:23.468" v="125" actId="20577"/>
        <pc:sldMkLst>
          <pc:docMk/>
          <pc:sldMk cId="3148705685" sldId="297"/>
        </pc:sldMkLst>
        <pc:spChg chg="mod">
          <ac:chgData name="濬澤" userId="e8b9fee4-4906-45f3-9dc4-f14c03e002fa" providerId="ADAL" clId="{A17E1428-F6D0-4BA4-8A41-51613341C5E3}" dt="2022-09-05T03:49:07.229" v="117" actId="27636"/>
          <ac:spMkLst>
            <pc:docMk/>
            <pc:sldMk cId="3148705685" sldId="297"/>
            <ac:spMk id="2" creationId="{7DDA315B-B351-41A0-899D-FFF0E8224279}"/>
          </ac:spMkLst>
        </pc:spChg>
        <pc:spChg chg="mod">
          <ac:chgData name="濬澤" userId="e8b9fee4-4906-45f3-9dc4-f14c03e002fa" providerId="ADAL" clId="{A17E1428-F6D0-4BA4-8A41-51613341C5E3}" dt="2022-09-05T03:49:13.828" v="121" actId="20577"/>
          <ac:spMkLst>
            <pc:docMk/>
            <pc:sldMk cId="3148705685" sldId="297"/>
            <ac:spMk id="3" creationId="{94E8767E-89F0-4892-875B-A9BF9907CB46}"/>
          </ac:spMkLst>
        </pc:spChg>
        <pc:picChg chg="add mod">
          <ac:chgData name="濬澤" userId="e8b9fee4-4906-45f3-9dc4-f14c03e002fa" providerId="ADAL" clId="{A17E1428-F6D0-4BA4-8A41-51613341C5E3}" dt="2022-09-05T03:49:18.441" v="123" actId="1076"/>
          <ac:picMkLst>
            <pc:docMk/>
            <pc:sldMk cId="3148705685" sldId="297"/>
            <ac:picMk id="4" creationId="{18E6F075-39EE-474F-9F44-32C6310A2BD3}"/>
          </ac:picMkLst>
        </pc:picChg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587388432" sldId="297"/>
        </pc:sldMkLst>
      </pc:sldChg>
      <pc:sldChg chg="del">
        <pc:chgData name="濬澤" userId="e8b9fee4-4906-45f3-9dc4-f14c03e002fa" providerId="ADAL" clId="{A17E1428-F6D0-4BA4-8A41-51613341C5E3}" dt="2022-09-05T03:39:18.691" v="0" actId="47"/>
        <pc:sldMkLst>
          <pc:docMk/>
          <pc:sldMk cId="346861493" sldId="298"/>
        </pc:sldMkLst>
      </pc:sldChg>
      <pc:sldChg chg="addSp delSp modSp new mod modClrScheme chgLayout modNotesTx">
        <pc:chgData name="濬澤" userId="e8b9fee4-4906-45f3-9dc4-f14c03e002fa" providerId="ADAL" clId="{A17E1428-F6D0-4BA4-8A41-51613341C5E3}" dt="2022-09-05T03:50:42.101" v="143" actId="20577"/>
        <pc:sldMkLst>
          <pc:docMk/>
          <pc:sldMk cId="1211975483" sldId="298"/>
        </pc:sldMkLst>
        <pc:spChg chg="mod ord">
          <ac:chgData name="濬澤" userId="e8b9fee4-4906-45f3-9dc4-f14c03e002fa" providerId="ADAL" clId="{A17E1428-F6D0-4BA4-8A41-51613341C5E3}" dt="2022-09-05T03:50:08.927" v="136" actId="700"/>
          <ac:spMkLst>
            <pc:docMk/>
            <pc:sldMk cId="1211975483" sldId="298"/>
            <ac:spMk id="2" creationId="{D84B4E25-4E26-4A4C-B3C2-2E263835D5DE}"/>
          </ac:spMkLst>
        </pc:spChg>
        <pc:spChg chg="mod ord">
          <ac:chgData name="濬澤" userId="e8b9fee4-4906-45f3-9dc4-f14c03e002fa" providerId="ADAL" clId="{A17E1428-F6D0-4BA4-8A41-51613341C5E3}" dt="2022-09-05T03:50:17.406" v="139" actId="27636"/>
          <ac:spMkLst>
            <pc:docMk/>
            <pc:sldMk cId="1211975483" sldId="298"/>
            <ac:spMk id="3" creationId="{BC56E093-9197-4252-BBF8-E737FC5E74F7}"/>
          </ac:spMkLst>
        </pc:spChg>
        <pc:spChg chg="add del mod">
          <ac:chgData name="濬澤" userId="e8b9fee4-4906-45f3-9dc4-f14c03e002fa" providerId="ADAL" clId="{A17E1428-F6D0-4BA4-8A41-51613341C5E3}" dt="2022-09-05T03:50:04.637" v="135"/>
          <ac:spMkLst>
            <pc:docMk/>
            <pc:sldMk cId="1211975483" sldId="298"/>
            <ac:spMk id="4" creationId="{7513F2D1-B176-44CD-83E4-120EA3CB0E81}"/>
          </ac:spMkLst>
        </pc:spChg>
        <pc:spChg chg="add del mod">
          <ac:chgData name="濬澤" userId="e8b9fee4-4906-45f3-9dc4-f14c03e002fa" providerId="ADAL" clId="{A17E1428-F6D0-4BA4-8A41-51613341C5E3}" dt="2022-09-05T03:50:04.637" v="135"/>
          <ac:spMkLst>
            <pc:docMk/>
            <pc:sldMk cId="1211975483" sldId="298"/>
            <ac:spMk id="5" creationId="{FC369D6C-622B-4308-B28F-C0F0D6A3AFC0}"/>
          </ac:spMkLst>
        </pc:spChg>
        <pc:spChg chg="add mod">
          <ac:chgData name="濬澤" userId="e8b9fee4-4906-45f3-9dc4-f14c03e002fa" providerId="ADAL" clId="{A17E1428-F6D0-4BA4-8A41-51613341C5E3}" dt="2022-09-05T03:50:36.106" v="141" actId="1076"/>
          <ac:spMkLst>
            <pc:docMk/>
            <pc:sldMk cId="1211975483" sldId="298"/>
            <ac:spMk id="6" creationId="{3C4D3A5C-939E-4F85-B8FB-1E6B36BC57C1}"/>
          </ac:spMkLst>
        </pc:spChg>
      </pc:sldChg>
      <pc:sldChg chg="addSp delSp modSp new mod modClrScheme chgLayout modNotesTx">
        <pc:chgData name="濬澤" userId="e8b9fee4-4906-45f3-9dc4-f14c03e002fa" providerId="ADAL" clId="{A17E1428-F6D0-4BA4-8A41-51613341C5E3}" dt="2022-09-05T03:51:07.648" v="151" actId="20577"/>
        <pc:sldMkLst>
          <pc:docMk/>
          <pc:sldMk cId="1655251712" sldId="299"/>
        </pc:sldMkLst>
        <pc:spChg chg="del mod ord">
          <ac:chgData name="濬澤" userId="e8b9fee4-4906-45f3-9dc4-f14c03e002fa" providerId="ADAL" clId="{A17E1428-F6D0-4BA4-8A41-51613341C5E3}" dt="2022-09-05T03:50:57.892" v="147" actId="700"/>
          <ac:spMkLst>
            <pc:docMk/>
            <pc:sldMk cId="1655251712" sldId="299"/>
            <ac:spMk id="2" creationId="{0F8C7409-44E6-4FAB-80A9-827D57CCD544}"/>
          </ac:spMkLst>
        </pc:spChg>
        <pc:spChg chg="mod ord">
          <ac:chgData name="濬澤" userId="e8b9fee4-4906-45f3-9dc4-f14c03e002fa" providerId="ADAL" clId="{A17E1428-F6D0-4BA4-8A41-51613341C5E3}" dt="2022-09-05T03:50:57.892" v="147" actId="700"/>
          <ac:spMkLst>
            <pc:docMk/>
            <pc:sldMk cId="1655251712" sldId="299"/>
            <ac:spMk id="3" creationId="{29DD8AC5-DAA7-4510-8F87-4DF6C4BBBD00}"/>
          </ac:spMkLst>
        </pc:spChg>
        <pc:spChg chg="add del mod ord">
          <ac:chgData name="濬澤" userId="e8b9fee4-4906-45f3-9dc4-f14c03e002fa" providerId="ADAL" clId="{A17E1428-F6D0-4BA4-8A41-51613341C5E3}" dt="2022-09-05T03:51:01.149" v="148"/>
          <ac:spMkLst>
            <pc:docMk/>
            <pc:sldMk cId="1655251712" sldId="299"/>
            <ac:spMk id="4" creationId="{2B09038E-1E2D-4461-925A-31EFD085FE0A}"/>
          </ac:spMkLst>
        </pc:spChg>
        <pc:picChg chg="add mod">
          <ac:chgData name="濬澤" userId="e8b9fee4-4906-45f3-9dc4-f14c03e002fa" providerId="ADAL" clId="{A17E1428-F6D0-4BA4-8A41-51613341C5E3}" dt="2022-09-05T03:51:01.149" v="148"/>
          <ac:picMkLst>
            <pc:docMk/>
            <pc:sldMk cId="1655251712" sldId="299"/>
            <ac:picMk id="5" creationId="{70B90CE8-8D22-46C8-B4D5-09F3540E257E}"/>
          </ac:picMkLst>
        </pc:picChg>
      </pc:sldChg>
      <pc:sldChg chg="addSp delSp modSp new mod modClrScheme chgLayout">
        <pc:chgData name="濬澤" userId="e8b9fee4-4906-45f3-9dc4-f14c03e002fa" providerId="ADAL" clId="{A17E1428-F6D0-4BA4-8A41-51613341C5E3}" dt="2022-09-06T07:30:10.655" v="161" actId="27636"/>
        <pc:sldMkLst>
          <pc:docMk/>
          <pc:sldMk cId="3682266728" sldId="300"/>
        </pc:sldMkLst>
        <pc:spChg chg="del mod ord">
          <ac:chgData name="濬澤" userId="e8b9fee4-4906-45f3-9dc4-f14c03e002fa" providerId="ADAL" clId="{A17E1428-F6D0-4BA4-8A41-51613341C5E3}" dt="2022-09-06T07:29:41.186" v="153" actId="700"/>
          <ac:spMkLst>
            <pc:docMk/>
            <pc:sldMk cId="3682266728" sldId="300"/>
            <ac:spMk id="2" creationId="{D2C8808D-20DF-4BE1-BDD7-715C4F7055EE}"/>
          </ac:spMkLst>
        </pc:spChg>
        <pc:spChg chg="del mod ord">
          <ac:chgData name="濬澤" userId="e8b9fee4-4906-45f3-9dc4-f14c03e002fa" providerId="ADAL" clId="{A17E1428-F6D0-4BA4-8A41-51613341C5E3}" dt="2022-09-06T07:29:41.186" v="153" actId="700"/>
          <ac:spMkLst>
            <pc:docMk/>
            <pc:sldMk cId="3682266728" sldId="300"/>
            <ac:spMk id="3" creationId="{59134128-DEAE-402C-A704-D5D630DB1F95}"/>
          </ac:spMkLst>
        </pc:spChg>
        <pc:spChg chg="add mod ord">
          <ac:chgData name="濬澤" userId="e8b9fee4-4906-45f3-9dc4-f14c03e002fa" providerId="ADAL" clId="{A17E1428-F6D0-4BA4-8A41-51613341C5E3}" dt="2022-09-06T07:29:45.710" v="155"/>
          <ac:spMkLst>
            <pc:docMk/>
            <pc:sldMk cId="3682266728" sldId="300"/>
            <ac:spMk id="4" creationId="{9FCE777F-43C1-4831-8BCE-6DD7E12E56A1}"/>
          </ac:spMkLst>
        </pc:spChg>
        <pc:spChg chg="add mod ord">
          <ac:chgData name="濬澤" userId="e8b9fee4-4906-45f3-9dc4-f14c03e002fa" providerId="ADAL" clId="{A17E1428-F6D0-4BA4-8A41-51613341C5E3}" dt="2022-09-06T07:30:10.655" v="161" actId="27636"/>
          <ac:spMkLst>
            <pc:docMk/>
            <pc:sldMk cId="3682266728" sldId="300"/>
            <ac:spMk id="5" creationId="{2B7F62E4-6126-4818-A0EA-106A8E81F5C5}"/>
          </ac:spMkLst>
        </pc:spChg>
      </pc:sldChg>
      <pc:sldChg chg="modSp new mod">
        <pc:chgData name="濬澤" userId="e8b9fee4-4906-45f3-9dc4-f14c03e002fa" providerId="ADAL" clId="{A17E1428-F6D0-4BA4-8A41-51613341C5E3}" dt="2022-09-06T07:30:41.981" v="166" actId="27636"/>
        <pc:sldMkLst>
          <pc:docMk/>
          <pc:sldMk cId="1279487602" sldId="301"/>
        </pc:sldMkLst>
        <pc:spChg chg="mod">
          <ac:chgData name="濬澤" userId="e8b9fee4-4906-45f3-9dc4-f14c03e002fa" providerId="ADAL" clId="{A17E1428-F6D0-4BA4-8A41-51613341C5E3}" dt="2022-09-06T07:30:41.981" v="166" actId="27636"/>
          <ac:spMkLst>
            <pc:docMk/>
            <pc:sldMk cId="1279487602" sldId="301"/>
            <ac:spMk id="2" creationId="{E93FC820-8A4D-4FCE-A148-FADE27928C88}"/>
          </ac:spMkLst>
        </pc:spChg>
        <pc:spChg chg="mod">
          <ac:chgData name="濬澤" userId="e8b9fee4-4906-45f3-9dc4-f14c03e002fa" providerId="ADAL" clId="{A17E1428-F6D0-4BA4-8A41-51613341C5E3}" dt="2022-09-06T07:30:37.995" v="164" actId="27636"/>
          <ac:spMkLst>
            <pc:docMk/>
            <pc:sldMk cId="1279487602" sldId="301"/>
            <ac:spMk id="3" creationId="{0A7048E8-7883-4574-8C5F-7C5BFFB3E91D}"/>
          </ac:spMkLst>
        </pc:spChg>
      </pc:sldChg>
      <pc:sldChg chg="modSp new mod">
        <pc:chgData name="濬澤" userId="e8b9fee4-4906-45f3-9dc4-f14c03e002fa" providerId="ADAL" clId="{A17E1428-F6D0-4BA4-8A41-51613341C5E3}" dt="2022-09-06T07:31:26.812" v="188" actId="20577"/>
        <pc:sldMkLst>
          <pc:docMk/>
          <pc:sldMk cId="1006407335" sldId="302"/>
        </pc:sldMkLst>
        <pc:spChg chg="mod">
          <ac:chgData name="濬澤" userId="e8b9fee4-4906-45f3-9dc4-f14c03e002fa" providerId="ADAL" clId="{A17E1428-F6D0-4BA4-8A41-51613341C5E3}" dt="2022-09-06T07:31:15.802" v="175" actId="27636"/>
          <ac:spMkLst>
            <pc:docMk/>
            <pc:sldMk cId="1006407335" sldId="302"/>
            <ac:spMk id="2" creationId="{BA4A54AF-A401-4C89-92D6-6C2B0354AAF5}"/>
          </ac:spMkLst>
        </pc:spChg>
        <pc:spChg chg="mod">
          <ac:chgData name="濬澤" userId="e8b9fee4-4906-45f3-9dc4-f14c03e002fa" providerId="ADAL" clId="{A17E1428-F6D0-4BA4-8A41-51613341C5E3}" dt="2022-09-06T07:31:26.812" v="188" actId="20577"/>
          <ac:spMkLst>
            <pc:docMk/>
            <pc:sldMk cId="1006407335" sldId="302"/>
            <ac:spMk id="3" creationId="{8A3BC47B-6430-40BE-BF9F-6639A6F32EEC}"/>
          </ac:spMkLst>
        </pc:spChg>
      </pc:sldChg>
      <pc:sldChg chg="addSp delSp modSp new mod modClrScheme chgLayout">
        <pc:chgData name="濬澤" userId="e8b9fee4-4906-45f3-9dc4-f14c03e002fa" providerId="ADAL" clId="{A17E1428-F6D0-4BA4-8A41-51613341C5E3}" dt="2022-09-06T07:31:08.604" v="172"/>
        <pc:sldMkLst>
          <pc:docMk/>
          <pc:sldMk cId="3029770018" sldId="303"/>
        </pc:sldMkLst>
        <pc:spChg chg="del mod ord">
          <ac:chgData name="濬澤" userId="e8b9fee4-4906-45f3-9dc4-f14c03e002fa" providerId="ADAL" clId="{A17E1428-F6D0-4BA4-8A41-51613341C5E3}" dt="2022-09-06T07:31:02.277" v="169" actId="700"/>
          <ac:spMkLst>
            <pc:docMk/>
            <pc:sldMk cId="3029770018" sldId="303"/>
            <ac:spMk id="2" creationId="{7735E06A-B3BF-441A-A1F4-C9A2DF9E09F7}"/>
          </ac:spMkLst>
        </pc:spChg>
        <pc:spChg chg="del mod ord">
          <ac:chgData name="濬澤" userId="e8b9fee4-4906-45f3-9dc4-f14c03e002fa" providerId="ADAL" clId="{A17E1428-F6D0-4BA4-8A41-51613341C5E3}" dt="2022-09-06T07:31:02.277" v="169" actId="700"/>
          <ac:spMkLst>
            <pc:docMk/>
            <pc:sldMk cId="3029770018" sldId="303"/>
            <ac:spMk id="3" creationId="{A40333F6-CB3D-4FB9-9E65-BA062F978C9D}"/>
          </ac:spMkLst>
        </pc:spChg>
        <pc:spChg chg="add mod ord">
          <ac:chgData name="濬澤" userId="e8b9fee4-4906-45f3-9dc4-f14c03e002fa" providerId="ADAL" clId="{A17E1428-F6D0-4BA4-8A41-51613341C5E3}" dt="2022-09-06T07:31:06.018" v="171"/>
          <ac:spMkLst>
            <pc:docMk/>
            <pc:sldMk cId="3029770018" sldId="303"/>
            <ac:spMk id="4" creationId="{49955D2D-C3BC-41B1-844A-A92F65382D4B}"/>
          </ac:spMkLst>
        </pc:spChg>
        <pc:spChg chg="add del mod ord">
          <ac:chgData name="濬澤" userId="e8b9fee4-4906-45f3-9dc4-f14c03e002fa" providerId="ADAL" clId="{A17E1428-F6D0-4BA4-8A41-51613341C5E3}" dt="2022-09-06T07:31:08.604" v="172"/>
          <ac:spMkLst>
            <pc:docMk/>
            <pc:sldMk cId="3029770018" sldId="303"/>
            <ac:spMk id="5" creationId="{859D0448-074B-4F53-A8CF-2E72D742E3C8}"/>
          </ac:spMkLst>
        </pc:spChg>
        <pc:picChg chg="add mod">
          <ac:chgData name="濬澤" userId="e8b9fee4-4906-45f3-9dc4-f14c03e002fa" providerId="ADAL" clId="{A17E1428-F6D0-4BA4-8A41-51613341C5E3}" dt="2022-09-06T07:31:08.604" v="172"/>
          <ac:picMkLst>
            <pc:docMk/>
            <pc:sldMk cId="3029770018" sldId="303"/>
            <ac:picMk id="6" creationId="{4D4A06EB-75DE-48A2-97F4-3895C06CCC57}"/>
          </ac:picMkLst>
        </pc:picChg>
      </pc:sldChg>
      <pc:sldChg chg="addSp delSp modSp new mod modClrScheme chgLayout modNotesTx">
        <pc:chgData name="濬澤" userId="e8b9fee4-4906-45f3-9dc4-f14c03e002fa" providerId="ADAL" clId="{A17E1428-F6D0-4BA4-8A41-51613341C5E3}" dt="2022-09-06T07:32:14.162" v="203"/>
        <pc:sldMkLst>
          <pc:docMk/>
          <pc:sldMk cId="2007638315" sldId="304"/>
        </pc:sldMkLst>
        <pc:spChg chg="del mod ord">
          <ac:chgData name="濬澤" userId="e8b9fee4-4906-45f3-9dc4-f14c03e002fa" providerId="ADAL" clId="{A17E1428-F6D0-4BA4-8A41-51613341C5E3}" dt="2022-09-06T07:31:41.764" v="192" actId="700"/>
          <ac:spMkLst>
            <pc:docMk/>
            <pc:sldMk cId="2007638315" sldId="304"/>
            <ac:spMk id="2" creationId="{DCD9C6C1-AF40-4838-8E56-525175C82E39}"/>
          </ac:spMkLst>
        </pc:spChg>
        <pc:spChg chg="mod ord">
          <ac:chgData name="濬澤" userId="e8b9fee4-4906-45f3-9dc4-f14c03e002fa" providerId="ADAL" clId="{A17E1428-F6D0-4BA4-8A41-51613341C5E3}" dt="2022-09-06T07:31:41.764" v="192" actId="700"/>
          <ac:spMkLst>
            <pc:docMk/>
            <pc:sldMk cId="2007638315" sldId="304"/>
            <ac:spMk id="3" creationId="{B7E4A659-7037-4413-9D97-D4D75789143F}"/>
          </ac:spMkLst>
        </pc:spChg>
        <pc:spChg chg="add del mod ord">
          <ac:chgData name="濬澤" userId="e8b9fee4-4906-45f3-9dc4-f14c03e002fa" providerId="ADAL" clId="{A17E1428-F6D0-4BA4-8A41-51613341C5E3}" dt="2022-09-06T07:31:42.571" v="193"/>
          <ac:spMkLst>
            <pc:docMk/>
            <pc:sldMk cId="2007638315" sldId="304"/>
            <ac:spMk id="4" creationId="{D17135BF-A7D8-434B-B986-843DE8CDFB5F}"/>
          </ac:spMkLst>
        </pc:spChg>
        <pc:picChg chg="add mod">
          <ac:chgData name="濬澤" userId="e8b9fee4-4906-45f3-9dc4-f14c03e002fa" providerId="ADAL" clId="{A17E1428-F6D0-4BA4-8A41-51613341C5E3}" dt="2022-09-06T07:31:42.571" v="193"/>
          <ac:picMkLst>
            <pc:docMk/>
            <pc:sldMk cId="2007638315" sldId="304"/>
            <ac:picMk id="5" creationId="{4D5D8DC9-E280-4BB2-8D69-1ACCA75D325B}"/>
          </ac:picMkLst>
        </pc:picChg>
      </pc:sldChg>
      <pc:sldChg chg="addSp delSp modSp add del mod modNotesTx">
        <pc:chgData name="濬澤" userId="e8b9fee4-4906-45f3-9dc4-f14c03e002fa" providerId="ADAL" clId="{A17E1428-F6D0-4BA4-8A41-51613341C5E3}" dt="2022-09-06T07:32:04.190" v="202"/>
        <pc:sldMkLst>
          <pc:docMk/>
          <pc:sldMk cId="1894156417" sldId="305"/>
        </pc:sldMkLst>
        <pc:spChg chg="mod">
          <ac:chgData name="濬澤" userId="e8b9fee4-4906-45f3-9dc4-f14c03e002fa" providerId="ADAL" clId="{A17E1428-F6D0-4BA4-8A41-51613341C5E3}" dt="2022-09-06T07:31:59.164" v="201"/>
          <ac:spMkLst>
            <pc:docMk/>
            <pc:sldMk cId="1894156417" sldId="305"/>
            <ac:spMk id="3" creationId="{B7E4A659-7037-4413-9D97-D4D75789143F}"/>
          </ac:spMkLst>
        </pc:spChg>
        <pc:spChg chg="add del mod">
          <ac:chgData name="濬澤" userId="e8b9fee4-4906-45f3-9dc4-f14c03e002fa" providerId="ADAL" clId="{A17E1428-F6D0-4BA4-8A41-51613341C5E3}" dt="2022-09-06T07:31:55.412" v="200"/>
          <ac:spMkLst>
            <pc:docMk/>
            <pc:sldMk cId="1894156417" sldId="305"/>
            <ac:spMk id="6" creationId="{FEBCBA6F-8FAD-45F9-A2C6-85C419D23C5D}"/>
          </ac:spMkLst>
        </pc:spChg>
        <pc:picChg chg="add del mod">
          <ac:chgData name="濬澤" userId="e8b9fee4-4906-45f3-9dc4-f14c03e002fa" providerId="ADAL" clId="{A17E1428-F6D0-4BA4-8A41-51613341C5E3}" dt="2022-09-06T07:31:50.525" v="196"/>
          <ac:picMkLst>
            <pc:docMk/>
            <pc:sldMk cId="1894156417" sldId="305"/>
            <ac:picMk id="4" creationId="{E0F6CF7A-258A-40A8-B0AB-BB6E74AD8084}"/>
          </ac:picMkLst>
        </pc:picChg>
        <pc:picChg chg="del">
          <ac:chgData name="濬澤" userId="e8b9fee4-4906-45f3-9dc4-f14c03e002fa" providerId="ADAL" clId="{A17E1428-F6D0-4BA4-8A41-51613341C5E3}" dt="2022-09-06T07:31:54.002" v="199" actId="478"/>
          <ac:picMkLst>
            <pc:docMk/>
            <pc:sldMk cId="1894156417" sldId="305"/>
            <ac:picMk id="5" creationId="{4D5D8DC9-E280-4BB2-8D69-1ACCA75D325B}"/>
          </ac:picMkLst>
        </pc:picChg>
        <pc:picChg chg="add mod">
          <ac:chgData name="濬澤" userId="e8b9fee4-4906-45f3-9dc4-f14c03e002fa" providerId="ADAL" clId="{A17E1428-F6D0-4BA4-8A41-51613341C5E3}" dt="2022-09-06T07:31:55.412" v="200"/>
          <ac:picMkLst>
            <pc:docMk/>
            <pc:sldMk cId="1894156417" sldId="305"/>
            <ac:picMk id="7" creationId="{AF2F6C62-1505-4C53-B78E-03DE978778B4}"/>
          </ac:picMkLst>
        </pc:picChg>
      </pc:sldChg>
      <pc:sldChg chg="addSp delSp modSp add mod modClrScheme chgLayout">
        <pc:chgData name="濬澤" userId="e8b9fee4-4906-45f3-9dc4-f14c03e002fa" providerId="ADAL" clId="{A17E1428-F6D0-4BA4-8A41-51613341C5E3}" dt="2022-09-06T07:33:37.759" v="228"/>
        <pc:sldMkLst>
          <pc:docMk/>
          <pc:sldMk cId="1926776523" sldId="306"/>
        </pc:sldMkLst>
        <pc:spChg chg="mod ord">
          <ac:chgData name="濬澤" userId="e8b9fee4-4906-45f3-9dc4-f14c03e002fa" providerId="ADAL" clId="{A17E1428-F6D0-4BA4-8A41-51613341C5E3}" dt="2022-09-06T07:32:33.209" v="207" actId="700"/>
          <ac:spMkLst>
            <pc:docMk/>
            <pc:sldMk cId="1926776523" sldId="306"/>
            <ac:spMk id="3" creationId="{B7E4A659-7037-4413-9D97-D4D75789143F}"/>
          </ac:spMkLst>
        </pc:spChg>
        <pc:spChg chg="add mod">
          <ac:chgData name="濬澤" userId="e8b9fee4-4906-45f3-9dc4-f14c03e002fa" providerId="ADAL" clId="{A17E1428-F6D0-4BA4-8A41-51613341C5E3}" dt="2022-09-06T07:32:50.478" v="216" actId="403"/>
          <ac:spMkLst>
            <pc:docMk/>
            <pc:sldMk cId="1926776523" sldId="306"/>
            <ac:spMk id="4" creationId="{A38AE46E-EB9C-47A3-9BD7-92DB580119CE}"/>
          </ac:spMkLst>
        </pc:spChg>
        <pc:spChg chg="add mod">
          <ac:chgData name="濬澤" userId="e8b9fee4-4906-45f3-9dc4-f14c03e002fa" providerId="ADAL" clId="{A17E1428-F6D0-4BA4-8A41-51613341C5E3}" dt="2022-09-06T07:33:37.759" v="228"/>
          <ac:spMkLst>
            <pc:docMk/>
            <pc:sldMk cId="1926776523" sldId="306"/>
            <ac:spMk id="5" creationId="{5B09C2B6-411B-49CA-A96E-003ACAAF6C79}"/>
          </ac:spMkLst>
        </pc:spChg>
        <pc:picChg chg="del mod ord">
          <ac:chgData name="濬澤" userId="e8b9fee4-4906-45f3-9dc4-f14c03e002fa" providerId="ADAL" clId="{A17E1428-F6D0-4BA4-8A41-51613341C5E3}" dt="2022-09-06T07:32:38.902" v="208" actId="478"/>
          <ac:picMkLst>
            <pc:docMk/>
            <pc:sldMk cId="1926776523" sldId="306"/>
            <ac:picMk id="7" creationId="{AF2F6C62-1505-4C53-B78E-03DE978778B4}"/>
          </ac:picMkLst>
        </pc:picChg>
      </pc:sldChg>
      <pc:sldChg chg="new del">
        <pc:chgData name="濬澤" userId="e8b9fee4-4906-45f3-9dc4-f14c03e002fa" providerId="ADAL" clId="{A17E1428-F6D0-4BA4-8A41-51613341C5E3}" dt="2022-09-06T07:32:27.559" v="205" actId="680"/>
        <pc:sldMkLst>
          <pc:docMk/>
          <pc:sldMk cId="4129770919" sldId="306"/>
        </pc:sldMkLst>
      </pc:sldChg>
      <pc:sldChg chg="addSp delSp modSp new mod modNotesTx">
        <pc:chgData name="濬澤" userId="e8b9fee4-4906-45f3-9dc4-f14c03e002fa" providerId="ADAL" clId="{A17E1428-F6D0-4BA4-8A41-51613341C5E3}" dt="2022-09-06T07:33:56.388" v="233"/>
        <pc:sldMkLst>
          <pc:docMk/>
          <pc:sldMk cId="4074022814" sldId="307"/>
        </pc:sldMkLst>
        <pc:spChg chg="del">
          <ac:chgData name="濬澤" userId="e8b9fee4-4906-45f3-9dc4-f14c03e002fa" providerId="ADAL" clId="{A17E1428-F6D0-4BA4-8A41-51613341C5E3}" dt="2022-09-06T07:33:56.388" v="233"/>
          <ac:spMkLst>
            <pc:docMk/>
            <pc:sldMk cId="4074022814" sldId="307"/>
            <ac:spMk id="2" creationId="{5CFD0A37-32B0-4A4A-B901-3C3AB96A45C2}"/>
          </ac:spMkLst>
        </pc:spChg>
        <pc:spChg chg="mod">
          <ac:chgData name="濬澤" userId="e8b9fee4-4906-45f3-9dc4-f14c03e002fa" providerId="ADAL" clId="{A17E1428-F6D0-4BA4-8A41-51613341C5E3}" dt="2022-09-06T07:33:54.273" v="232" actId="27636"/>
          <ac:spMkLst>
            <pc:docMk/>
            <pc:sldMk cId="4074022814" sldId="307"/>
            <ac:spMk id="3" creationId="{784F1430-B844-424A-9A16-BEB64CD735D8}"/>
          </ac:spMkLst>
        </pc:spChg>
        <pc:picChg chg="add mod">
          <ac:chgData name="濬澤" userId="e8b9fee4-4906-45f3-9dc4-f14c03e002fa" providerId="ADAL" clId="{A17E1428-F6D0-4BA4-8A41-51613341C5E3}" dt="2022-09-06T07:33:56.388" v="233"/>
          <ac:picMkLst>
            <pc:docMk/>
            <pc:sldMk cId="4074022814" sldId="307"/>
            <ac:picMk id="4" creationId="{68F448A6-E6E5-4098-ADC5-826BE35D4BF6}"/>
          </ac:picMkLst>
        </pc:picChg>
      </pc:sldChg>
      <pc:sldChg chg="addSp delSp modSp add mod modNotesTx">
        <pc:chgData name="濬澤" userId="e8b9fee4-4906-45f3-9dc4-f14c03e002fa" providerId="ADAL" clId="{A17E1428-F6D0-4BA4-8A41-51613341C5E3}" dt="2022-09-06T07:34:26.630" v="241"/>
        <pc:sldMkLst>
          <pc:docMk/>
          <pc:sldMk cId="3732203909" sldId="308"/>
        </pc:sldMkLst>
        <pc:spChg chg="add mod">
          <ac:chgData name="濬澤" userId="e8b9fee4-4906-45f3-9dc4-f14c03e002fa" providerId="ADAL" clId="{A17E1428-F6D0-4BA4-8A41-51613341C5E3}" dt="2022-09-06T07:34:19.936" v="240" actId="20577"/>
          <ac:spMkLst>
            <pc:docMk/>
            <pc:sldMk cId="3732203909" sldId="308"/>
            <ac:spMk id="5" creationId="{AF1B0105-6A96-400F-A991-3E3AC3916876}"/>
          </ac:spMkLst>
        </pc:spChg>
        <pc:picChg chg="del">
          <ac:chgData name="濬澤" userId="e8b9fee4-4906-45f3-9dc4-f14c03e002fa" providerId="ADAL" clId="{A17E1428-F6D0-4BA4-8A41-51613341C5E3}" dt="2022-09-06T07:34:06.264" v="235" actId="478"/>
          <ac:picMkLst>
            <pc:docMk/>
            <pc:sldMk cId="3732203909" sldId="308"/>
            <ac:picMk id="4" creationId="{68F448A6-E6E5-4098-ADC5-826BE35D4BF6}"/>
          </ac:picMkLst>
        </pc:picChg>
      </pc:sldChg>
    </pc:docChg>
  </pc:docChgLst>
  <pc:docChgLst>
    <pc:chgData name="濬澤" userId="e8b9fee4-4906-45f3-9dc4-f14c03e002fa" providerId="ADAL" clId="{3ECFD2DF-68A5-4229-80CC-936A76DEC429}"/>
    <pc:docChg chg="undo custSel modSld">
      <pc:chgData name="濬澤" userId="e8b9fee4-4906-45f3-9dc4-f14c03e002fa" providerId="ADAL" clId="{3ECFD2DF-68A5-4229-80CC-936A76DEC429}" dt="2022-10-22T08:19:54.846" v="471" actId="20577"/>
      <pc:docMkLst>
        <pc:docMk/>
      </pc:docMkLst>
      <pc:sldChg chg="modNotesTx">
        <pc:chgData name="濬澤" userId="e8b9fee4-4906-45f3-9dc4-f14c03e002fa" providerId="ADAL" clId="{3ECFD2DF-68A5-4229-80CC-936A76DEC429}" dt="2022-10-22T08:19:54.846" v="471" actId="20577"/>
        <pc:sldMkLst>
          <pc:docMk/>
          <pc:sldMk cId="2966515403" sldId="296"/>
        </pc:sldMkLst>
      </pc:sldChg>
    </pc:docChg>
  </pc:docChgLst>
  <pc:docChgLst>
    <pc:chgData name="濬澤" userId="e8b9fee4-4906-45f3-9dc4-f14c03e002fa" providerId="ADAL" clId="{E8140541-EB38-4628-93C8-B584073C670A}"/>
    <pc:docChg chg="undo custSel addSld delSld modSld">
      <pc:chgData name="濬澤" userId="e8b9fee4-4906-45f3-9dc4-f14c03e002fa" providerId="ADAL" clId="{E8140541-EB38-4628-93C8-B584073C670A}" dt="2022-08-15T11:26:06.366" v="673" actId="400"/>
      <pc:docMkLst>
        <pc:docMk/>
      </pc:docMkLst>
      <pc:sldChg chg="modSp mod modNotesTx">
        <pc:chgData name="濬澤" userId="e8b9fee4-4906-45f3-9dc4-f14c03e002fa" providerId="ADAL" clId="{E8140541-EB38-4628-93C8-B584073C670A}" dt="2022-08-15T09:52:40.650" v="4"/>
        <pc:sldMkLst>
          <pc:docMk/>
          <pc:sldMk cId="1363655715" sldId="258"/>
        </pc:sldMkLst>
        <pc:spChg chg="mod">
          <ac:chgData name="濬澤" userId="e8b9fee4-4906-45f3-9dc4-f14c03e002fa" providerId="ADAL" clId="{E8140541-EB38-4628-93C8-B584073C670A}" dt="2022-08-15T09:52:34.623" v="3" actId="20577"/>
          <ac:spMkLst>
            <pc:docMk/>
            <pc:sldMk cId="1363655715" sldId="258"/>
            <ac:spMk id="10" creationId="{19572B81-7BF1-4B85-9B8E-0FC714B9FDDF}"/>
          </ac:spMkLst>
        </pc:spChg>
      </pc:sldChg>
      <pc:sldChg chg="modSp mod modNotesTx">
        <pc:chgData name="濬澤" userId="e8b9fee4-4906-45f3-9dc4-f14c03e002fa" providerId="ADAL" clId="{E8140541-EB38-4628-93C8-B584073C670A}" dt="2022-08-15T09:53:10.269" v="8"/>
        <pc:sldMkLst>
          <pc:docMk/>
          <pc:sldMk cId="2397634529" sldId="259"/>
        </pc:sldMkLst>
        <pc:spChg chg="mod">
          <ac:chgData name="濬澤" userId="e8b9fee4-4906-45f3-9dc4-f14c03e002fa" providerId="ADAL" clId="{E8140541-EB38-4628-93C8-B584073C670A}" dt="2022-08-15T09:53:04.407" v="7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modSp mod modNotesTx">
        <pc:chgData name="濬澤" userId="e8b9fee4-4906-45f3-9dc4-f14c03e002fa" providerId="ADAL" clId="{E8140541-EB38-4628-93C8-B584073C670A}" dt="2022-08-15T11:26:06.366" v="673" actId="400"/>
        <pc:sldMkLst>
          <pc:docMk/>
          <pc:sldMk cId="3829833540" sldId="287"/>
        </pc:sldMkLst>
        <pc:spChg chg="mod">
          <ac:chgData name="濬澤" userId="e8b9fee4-4906-45f3-9dc4-f14c03e002fa" providerId="ADAL" clId="{E8140541-EB38-4628-93C8-B584073C670A}" dt="2022-08-15T11:26:06.366" v="673" actId="400"/>
          <ac:spMkLst>
            <pc:docMk/>
            <pc:sldMk cId="3829833540" sldId="287"/>
            <ac:spMk id="3" creationId="{E80D1A29-828B-4D54-99F8-2123352FDC17}"/>
          </ac:spMkLst>
        </pc:spChg>
      </pc:sldChg>
      <pc:sldChg chg="addSp modSp new mod modNotesTx">
        <pc:chgData name="濬澤" userId="e8b9fee4-4906-45f3-9dc4-f14c03e002fa" providerId="ADAL" clId="{E8140541-EB38-4628-93C8-B584073C670A}" dt="2022-08-15T09:57:32.362" v="412" actId="20577"/>
        <pc:sldMkLst>
          <pc:docMk/>
          <pc:sldMk cId="709518260" sldId="288"/>
        </pc:sldMkLst>
        <pc:spChg chg="mod">
          <ac:chgData name="濬澤" userId="e8b9fee4-4906-45f3-9dc4-f14c03e002fa" providerId="ADAL" clId="{E8140541-EB38-4628-93C8-B584073C670A}" dt="2022-08-15T09:53:39.784" v="12" actId="27636"/>
          <ac:spMkLst>
            <pc:docMk/>
            <pc:sldMk cId="709518260" sldId="288"/>
            <ac:spMk id="2" creationId="{83F28FBB-4DAD-49F0-94E9-77E8CB01A77A}"/>
          </ac:spMkLst>
        </pc:spChg>
        <pc:spChg chg="mod">
          <ac:chgData name="濬澤" userId="e8b9fee4-4906-45f3-9dc4-f14c03e002fa" providerId="ADAL" clId="{E8140541-EB38-4628-93C8-B584073C670A}" dt="2022-08-15T09:54:26.166" v="28" actId="27636"/>
          <ac:spMkLst>
            <pc:docMk/>
            <pc:sldMk cId="709518260" sldId="288"/>
            <ac:spMk id="3" creationId="{8600D3FF-C36E-48BF-B8CC-0BA728783AED}"/>
          </ac:spMkLst>
        </pc:spChg>
        <pc:picChg chg="add mod">
          <ac:chgData name="濬澤" userId="e8b9fee4-4906-45f3-9dc4-f14c03e002fa" providerId="ADAL" clId="{E8140541-EB38-4628-93C8-B584073C670A}" dt="2022-08-15T09:54:34.116" v="29" actId="1076"/>
          <ac:picMkLst>
            <pc:docMk/>
            <pc:sldMk cId="709518260" sldId="288"/>
            <ac:picMk id="4" creationId="{F63AFD51-0A6F-4839-8A5B-3B648A4B7AFB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461863694" sldId="288"/>
        </pc:sldMkLst>
      </pc:sldChg>
      <pc:sldChg chg="addSp delSp modSp add mod modNotesTx">
        <pc:chgData name="濬澤" userId="e8b9fee4-4906-45f3-9dc4-f14c03e002fa" providerId="ADAL" clId="{E8140541-EB38-4628-93C8-B584073C670A}" dt="2022-08-15T09:58:14.390" v="432" actId="20577"/>
        <pc:sldMkLst>
          <pc:docMk/>
          <pc:sldMk cId="2768721776" sldId="289"/>
        </pc:sldMkLst>
        <pc:spChg chg="mod">
          <ac:chgData name="濬澤" userId="e8b9fee4-4906-45f3-9dc4-f14c03e002fa" providerId="ADAL" clId="{E8140541-EB38-4628-93C8-B584073C670A}" dt="2022-08-15T09:57:42.698" v="415" actId="20577"/>
          <ac:spMkLst>
            <pc:docMk/>
            <pc:sldMk cId="2768721776" sldId="289"/>
            <ac:spMk id="2" creationId="{83F28FBB-4DAD-49F0-94E9-77E8CB01A77A}"/>
          </ac:spMkLst>
        </pc:spChg>
        <pc:spChg chg="mod">
          <ac:chgData name="濬澤" userId="e8b9fee4-4906-45f3-9dc4-f14c03e002fa" providerId="ADAL" clId="{E8140541-EB38-4628-93C8-B584073C670A}" dt="2022-08-15T09:58:07.316" v="430" actId="27636"/>
          <ac:spMkLst>
            <pc:docMk/>
            <pc:sldMk cId="2768721776" sldId="289"/>
            <ac:spMk id="3" creationId="{8600D3FF-C36E-48BF-B8CC-0BA728783AED}"/>
          </ac:spMkLst>
        </pc:spChg>
        <pc:picChg chg="del">
          <ac:chgData name="濬澤" userId="e8b9fee4-4906-45f3-9dc4-f14c03e002fa" providerId="ADAL" clId="{E8140541-EB38-4628-93C8-B584073C670A}" dt="2022-08-15T09:57:59.536" v="426" actId="478"/>
          <ac:picMkLst>
            <pc:docMk/>
            <pc:sldMk cId="2768721776" sldId="289"/>
            <ac:picMk id="4" creationId="{F63AFD51-0A6F-4839-8A5B-3B648A4B7AFB}"/>
          </ac:picMkLst>
        </pc:picChg>
        <pc:picChg chg="add mod">
          <ac:chgData name="濬澤" userId="e8b9fee4-4906-45f3-9dc4-f14c03e002fa" providerId="ADAL" clId="{E8140541-EB38-4628-93C8-B584073C670A}" dt="2022-08-15T09:58:03.581" v="428" actId="1076"/>
          <ac:picMkLst>
            <pc:docMk/>
            <pc:sldMk cId="2768721776" sldId="289"/>
            <ac:picMk id="5" creationId="{6828F4FB-481B-4C4A-B762-578F8AD246C6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570826552" sldId="289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656677459" sldId="290"/>
        </pc:sldMkLst>
      </pc:sldChg>
      <pc:sldChg chg="addSp delSp modSp add mod modNotesTx">
        <pc:chgData name="濬澤" userId="e8b9fee4-4906-45f3-9dc4-f14c03e002fa" providerId="ADAL" clId="{E8140541-EB38-4628-93C8-B584073C670A}" dt="2022-08-15T10:00:35.779" v="464" actId="20577"/>
        <pc:sldMkLst>
          <pc:docMk/>
          <pc:sldMk cId="3335967560" sldId="290"/>
        </pc:sldMkLst>
        <pc:spChg chg="mod">
          <ac:chgData name="濬澤" userId="e8b9fee4-4906-45f3-9dc4-f14c03e002fa" providerId="ADAL" clId="{E8140541-EB38-4628-93C8-B584073C670A}" dt="2022-08-15T09:58:34.423" v="435" actId="20577"/>
          <ac:spMkLst>
            <pc:docMk/>
            <pc:sldMk cId="3335967560" sldId="290"/>
            <ac:spMk id="2" creationId="{83F28FBB-4DAD-49F0-94E9-77E8CB01A77A}"/>
          </ac:spMkLst>
        </pc:spChg>
        <pc:spChg chg="mod">
          <ac:chgData name="濬澤" userId="e8b9fee4-4906-45f3-9dc4-f14c03e002fa" providerId="ADAL" clId="{E8140541-EB38-4628-93C8-B584073C670A}" dt="2022-08-15T10:00:25.252" v="460" actId="27636"/>
          <ac:spMkLst>
            <pc:docMk/>
            <pc:sldMk cId="3335967560" sldId="290"/>
            <ac:spMk id="3" creationId="{8600D3FF-C36E-48BF-B8CC-0BA728783AED}"/>
          </ac:spMkLst>
        </pc:spChg>
        <pc:spChg chg="add mod">
          <ac:chgData name="濬澤" userId="e8b9fee4-4906-45f3-9dc4-f14c03e002fa" providerId="ADAL" clId="{E8140541-EB38-4628-93C8-B584073C670A}" dt="2022-08-15T10:00:17.762" v="456" actId="12"/>
          <ac:spMkLst>
            <pc:docMk/>
            <pc:sldMk cId="3335967560" sldId="290"/>
            <ac:spMk id="4" creationId="{10EE8271-C78C-472E-830B-79B395D52388}"/>
          </ac:spMkLst>
        </pc:spChg>
        <pc:picChg chg="del">
          <ac:chgData name="濬澤" userId="e8b9fee4-4906-45f3-9dc4-f14c03e002fa" providerId="ADAL" clId="{E8140541-EB38-4628-93C8-B584073C670A}" dt="2022-08-15T09:59:32.880" v="445" actId="478"/>
          <ac:picMkLst>
            <pc:docMk/>
            <pc:sldMk cId="3335967560" sldId="290"/>
            <ac:picMk id="5" creationId="{6828F4FB-481B-4C4A-B762-578F8AD246C6}"/>
          </ac:picMkLst>
        </pc:picChg>
        <pc:picChg chg="add mod">
          <ac:chgData name="濬澤" userId="e8b9fee4-4906-45f3-9dc4-f14c03e002fa" providerId="ADAL" clId="{E8140541-EB38-4628-93C8-B584073C670A}" dt="2022-08-15T10:00:06.063" v="453" actId="1076"/>
          <ac:picMkLst>
            <pc:docMk/>
            <pc:sldMk cId="3335967560" sldId="290"/>
            <ac:picMk id="6" creationId="{E292E508-9659-4EF5-AEF5-03AD09D3E1F6}"/>
          </ac:picMkLst>
        </pc:picChg>
        <pc:picChg chg="add mod">
          <ac:chgData name="濬澤" userId="e8b9fee4-4906-45f3-9dc4-f14c03e002fa" providerId="ADAL" clId="{E8140541-EB38-4628-93C8-B584073C670A}" dt="2022-08-15T10:00:30.944" v="462" actId="1076"/>
          <ac:picMkLst>
            <pc:docMk/>
            <pc:sldMk cId="3335967560" sldId="290"/>
            <ac:picMk id="7" creationId="{E05CBD20-FB9F-4BAF-8470-F6E8FE373652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711946083" sldId="291"/>
        </pc:sldMkLst>
      </pc:sldChg>
      <pc:sldChg chg="addSp delSp modSp add mod modNotesTx">
        <pc:chgData name="濬澤" userId="e8b9fee4-4906-45f3-9dc4-f14c03e002fa" providerId="ADAL" clId="{E8140541-EB38-4628-93C8-B584073C670A}" dt="2022-08-15T10:01:42.808" v="482"/>
        <pc:sldMkLst>
          <pc:docMk/>
          <pc:sldMk cId="3505571932" sldId="291"/>
        </pc:sldMkLst>
        <pc:spChg chg="mod">
          <ac:chgData name="濬澤" userId="e8b9fee4-4906-45f3-9dc4-f14c03e002fa" providerId="ADAL" clId="{E8140541-EB38-4628-93C8-B584073C670A}" dt="2022-08-15T10:00:56.133" v="467" actId="20577"/>
          <ac:spMkLst>
            <pc:docMk/>
            <pc:sldMk cId="3505571932" sldId="291"/>
            <ac:spMk id="2" creationId="{83F28FBB-4DAD-49F0-94E9-77E8CB01A77A}"/>
          </ac:spMkLst>
        </pc:spChg>
        <pc:spChg chg="del">
          <ac:chgData name="濬澤" userId="e8b9fee4-4906-45f3-9dc4-f14c03e002fa" providerId="ADAL" clId="{E8140541-EB38-4628-93C8-B584073C670A}" dt="2022-08-15T10:01:00.064" v="470" actId="478"/>
          <ac:spMkLst>
            <pc:docMk/>
            <pc:sldMk cId="3505571932" sldId="291"/>
            <ac:spMk id="3" creationId="{8600D3FF-C36E-48BF-B8CC-0BA728783AED}"/>
          </ac:spMkLst>
        </pc:spChg>
        <pc:spChg chg="del">
          <ac:chgData name="濬澤" userId="e8b9fee4-4906-45f3-9dc4-f14c03e002fa" providerId="ADAL" clId="{E8140541-EB38-4628-93C8-B584073C670A}" dt="2022-08-15T10:01:10.344" v="474" actId="478"/>
          <ac:spMkLst>
            <pc:docMk/>
            <pc:sldMk cId="3505571932" sldId="291"/>
            <ac:spMk id="4" creationId="{10EE8271-C78C-472E-830B-79B395D52388}"/>
          </ac:spMkLst>
        </pc:spChg>
        <pc:spChg chg="add del mod ord">
          <ac:chgData name="濬澤" userId="e8b9fee4-4906-45f3-9dc4-f14c03e002fa" providerId="ADAL" clId="{E8140541-EB38-4628-93C8-B584073C670A}" dt="2022-08-15T10:01:22.462" v="479" actId="27636"/>
          <ac:spMkLst>
            <pc:docMk/>
            <pc:sldMk cId="3505571932" sldId="291"/>
            <ac:spMk id="8" creationId="{531FBB3E-C0C5-4CBD-B301-B0A1D6E5B57C}"/>
          </ac:spMkLst>
        </pc:spChg>
        <pc:grpChg chg="add mod">
          <ac:chgData name="濬澤" userId="e8b9fee4-4906-45f3-9dc4-f14c03e002fa" providerId="ADAL" clId="{E8140541-EB38-4628-93C8-B584073C670A}" dt="2022-08-15T10:01:29.937" v="481" actId="1076"/>
          <ac:grpSpMkLst>
            <pc:docMk/>
            <pc:sldMk cId="3505571932" sldId="291"/>
            <ac:grpSpMk id="9" creationId="{3E7092DF-1F7F-46B6-90BA-F9DF3B0C6E48}"/>
          </ac:grpSpMkLst>
        </pc:grpChg>
        <pc:picChg chg="del">
          <ac:chgData name="濬澤" userId="e8b9fee4-4906-45f3-9dc4-f14c03e002fa" providerId="ADAL" clId="{E8140541-EB38-4628-93C8-B584073C670A}" dt="2022-08-15T10:00:57.648" v="468" actId="478"/>
          <ac:picMkLst>
            <pc:docMk/>
            <pc:sldMk cId="3505571932" sldId="291"/>
            <ac:picMk id="6" creationId="{E292E508-9659-4EF5-AEF5-03AD09D3E1F6}"/>
          </ac:picMkLst>
        </pc:picChg>
        <pc:picChg chg="del">
          <ac:chgData name="濬澤" userId="e8b9fee4-4906-45f3-9dc4-f14c03e002fa" providerId="ADAL" clId="{E8140541-EB38-4628-93C8-B584073C670A}" dt="2022-08-15T10:00:58.599" v="469" actId="478"/>
          <ac:picMkLst>
            <pc:docMk/>
            <pc:sldMk cId="3505571932" sldId="291"/>
            <ac:picMk id="7" creationId="{E05CBD20-FB9F-4BAF-8470-F6E8FE373652}"/>
          </ac:picMkLst>
        </pc:picChg>
        <pc:picChg chg="mod">
          <ac:chgData name="濬澤" userId="e8b9fee4-4906-45f3-9dc4-f14c03e002fa" providerId="ADAL" clId="{E8140541-EB38-4628-93C8-B584073C670A}" dt="2022-08-15T10:01:29.077" v="480"/>
          <ac:picMkLst>
            <pc:docMk/>
            <pc:sldMk cId="3505571932" sldId="291"/>
            <ac:picMk id="10" creationId="{D0FE9BBC-F67C-4A4C-8AF7-5DA2189ED387}"/>
          </ac:picMkLst>
        </pc:picChg>
        <pc:picChg chg="mod">
          <ac:chgData name="濬澤" userId="e8b9fee4-4906-45f3-9dc4-f14c03e002fa" providerId="ADAL" clId="{E8140541-EB38-4628-93C8-B584073C670A}" dt="2022-08-15T10:01:29.077" v="480"/>
          <ac:picMkLst>
            <pc:docMk/>
            <pc:sldMk cId="3505571932" sldId="291"/>
            <ac:picMk id="11" creationId="{DE76C7C6-B3A8-418E-AC8E-9F31D05CBC90}"/>
          </ac:picMkLst>
        </pc:picChg>
      </pc:sldChg>
      <pc:sldChg chg="addSp delSp modSp new mod modNotesTx">
        <pc:chgData name="濬澤" userId="e8b9fee4-4906-45f3-9dc4-f14c03e002fa" providerId="ADAL" clId="{E8140541-EB38-4628-93C8-B584073C670A}" dt="2022-08-15T10:02:30.935" v="494" actId="20577"/>
        <pc:sldMkLst>
          <pc:docMk/>
          <pc:sldMk cId="1816808421" sldId="292"/>
        </pc:sldMkLst>
        <pc:spChg chg="mod">
          <ac:chgData name="濬澤" userId="e8b9fee4-4906-45f3-9dc4-f14c03e002fa" providerId="ADAL" clId="{E8140541-EB38-4628-93C8-B584073C670A}" dt="2022-08-15T10:01:58.112" v="485" actId="27636"/>
          <ac:spMkLst>
            <pc:docMk/>
            <pc:sldMk cId="1816808421" sldId="292"/>
            <ac:spMk id="2" creationId="{400DD476-7043-49B9-B427-411D3B0A994D}"/>
          </ac:spMkLst>
        </pc:spChg>
        <pc:spChg chg="del">
          <ac:chgData name="濬澤" userId="e8b9fee4-4906-45f3-9dc4-f14c03e002fa" providerId="ADAL" clId="{E8140541-EB38-4628-93C8-B584073C670A}" dt="2022-08-15T10:02:11.557" v="488" actId="478"/>
          <ac:spMkLst>
            <pc:docMk/>
            <pc:sldMk cId="1816808421" sldId="292"/>
            <ac:spMk id="3" creationId="{5E573C4E-5225-4FB4-9378-467BE064527A}"/>
          </ac:spMkLst>
        </pc:spChg>
        <pc:spChg chg="add mod">
          <ac:chgData name="濬澤" userId="e8b9fee4-4906-45f3-9dc4-f14c03e002fa" providerId="ADAL" clId="{E8140541-EB38-4628-93C8-B584073C670A}" dt="2022-08-15T10:02:19.131" v="492" actId="1076"/>
          <ac:spMkLst>
            <pc:docMk/>
            <pc:sldMk cId="1816808421" sldId="292"/>
            <ac:spMk id="4" creationId="{E1AE8A45-671F-41AA-9688-6EEFD1896212}"/>
          </ac:spMkLst>
        </pc:spChg>
        <pc:spChg chg="add mod">
          <ac:chgData name="濬澤" userId="e8b9fee4-4906-45f3-9dc4-f14c03e002fa" providerId="ADAL" clId="{E8140541-EB38-4628-93C8-B584073C670A}" dt="2022-08-15T10:02:19.131" v="492" actId="1076"/>
          <ac:spMkLst>
            <pc:docMk/>
            <pc:sldMk cId="1816808421" sldId="292"/>
            <ac:spMk id="5" creationId="{9A1E23DE-BB44-4719-9BA7-2028E0F14586}"/>
          </ac:spMkLst>
        </pc:sp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4269218750" sldId="292"/>
        </pc:sldMkLst>
      </pc:sldChg>
      <pc:sldChg chg="addSp modSp new mod modNotesTx">
        <pc:chgData name="濬澤" userId="e8b9fee4-4906-45f3-9dc4-f14c03e002fa" providerId="ADAL" clId="{E8140541-EB38-4628-93C8-B584073C670A}" dt="2022-08-15T10:03:09.654" v="509" actId="20577"/>
        <pc:sldMkLst>
          <pc:docMk/>
          <pc:sldMk cId="3007593641" sldId="293"/>
        </pc:sldMkLst>
        <pc:spChg chg="mod">
          <ac:chgData name="濬澤" userId="e8b9fee4-4906-45f3-9dc4-f14c03e002fa" providerId="ADAL" clId="{E8140541-EB38-4628-93C8-B584073C670A}" dt="2022-08-15T10:02:37.387" v="497" actId="27636"/>
          <ac:spMkLst>
            <pc:docMk/>
            <pc:sldMk cId="3007593641" sldId="293"/>
            <ac:spMk id="2" creationId="{FB07260C-6DF1-4767-9AFD-D8B8103C60BE}"/>
          </ac:spMkLst>
        </pc:spChg>
        <pc:spChg chg="mod">
          <ac:chgData name="濬澤" userId="e8b9fee4-4906-45f3-9dc4-f14c03e002fa" providerId="ADAL" clId="{E8140541-EB38-4628-93C8-B584073C670A}" dt="2022-08-15T10:02:44.298" v="500"/>
          <ac:spMkLst>
            <pc:docMk/>
            <pc:sldMk cId="3007593641" sldId="293"/>
            <ac:spMk id="3" creationId="{FB364534-9CA8-4AE7-BA52-CCF8409B089A}"/>
          </ac:spMkLst>
        </pc:spChg>
        <pc:spChg chg="add mod">
          <ac:chgData name="濬澤" userId="e8b9fee4-4906-45f3-9dc4-f14c03e002fa" providerId="ADAL" clId="{E8140541-EB38-4628-93C8-B584073C670A}" dt="2022-08-15T10:03:04.302" v="507" actId="1076"/>
          <ac:spMkLst>
            <pc:docMk/>
            <pc:sldMk cId="3007593641" sldId="293"/>
            <ac:spMk id="5" creationId="{83FC7819-AFB9-4F08-8A05-CBE00AEEAFC3}"/>
          </ac:spMkLst>
        </pc:spChg>
        <pc:picChg chg="add mod">
          <ac:chgData name="濬澤" userId="e8b9fee4-4906-45f3-9dc4-f14c03e002fa" providerId="ADAL" clId="{E8140541-EB38-4628-93C8-B584073C670A}" dt="2022-08-15T10:02:54.685" v="504" actId="1076"/>
          <ac:picMkLst>
            <pc:docMk/>
            <pc:sldMk cId="3007593641" sldId="293"/>
            <ac:picMk id="4" creationId="{956A427F-CAB8-4EE8-A384-60241272366C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943003463" sldId="293"/>
        </pc:sldMkLst>
      </pc:sldChg>
      <pc:sldChg chg="addSp modSp new mod modNotesTx">
        <pc:chgData name="濬澤" userId="e8b9fee4-4906-45f3-9dc4-f14c03e002fa" providerId="ADAL" clId="{E8140541-EB38-4628-93C8-B584073C670A}" dt="2022-08-15T10:05:49.483" v="526" actId="20577"/>
        <pc:sldMkLst>
          <pc:docMk/>
          <pc:sldMk cId="1851319144" sldId="294"/>
        </pc:sldMkLst>
        <pc:spChg chg="mod">
          <ac:chgData name="濬澤" userId="e8b9fee4-4906-45f3-9dc4-f14c03e002fa" providerId="ADAL" clId="{E8140541-EB38-4628-93C8-B584073C670A}" dt="2022-08-15T10:04:44.141" v="512" actId="27636"/>
          <ac:spMkLst>
            <pc:docMk/>
            <pc:sldMk cId="1851319144" sldId="294"/>
            <ac:spMk id="2" creationId="{81FD0889-44D3-40F9-ABAB-4DFCB70ACF50}"/>
          </ac:spMkLst>
        </pc:spChg>
        <pc:spChg chg="mod">
          <ac:chgData name="濬澤" userId="e8b9fee4-4906-45f3-9dc4-f14c03e002fa" providerId="ADAL" clId="{E8140541-EB38-4628-93C8-B584073C670A}" dt="2022-08-15T10:04:49.787" v="513"/>
          <ac:spMkLst>
            <pc:docMk/>
            <pc:sldMk cId="1851319144" sldId="294"/>
            <ac:spMk id="3" creationId="{4BBE037B-3E37-446F-829F-3184EF25807B}"/>
          </ac:spMkLst>
        </pc:spChg>
        <pc:spChg chg="add mod">
          <ac:chgData name="濬澤" userId="e8b9fee4-4906-45f3-9dc4-f14c03e002fa" providerId="ADAL" clId="{E8140541-EB38-4628-93C8-B584073C670A}" dt="2022-08-15T10:05:22.625" v="521" actId="404"/>
          <ac:spMkLst>
            <pc:docMk/>
            <pc:sldMk cId="1851319144" sldId="294"/>
            <ac:spMk id="4" creationId="{83555BAF-7003-4CC7-8FE8-E26F0E66C121}"/>
          </ac:spMkLst>
        </pc:spChg>
        <pc:spChg chg="add mod">
          <ac:chgData name="濬澤" userId="e8b9fee4-4906-45f3-9dc4-f14c03e002fa" providerId="ADAL" clId="{E8140541-EB38-4628-93C8-B584073C670A}" dt="2022-08-15T10:05:27.094" v="522" actId="1076"/>
          <ac:spMkLst>
            <pc:docMk/>
            <pc:sldMk cId="1851319144" sldId="294"/>
            <ac:spMk id="5" creationId="{1EF1DDCE-C2C1-4D7D-9EF2-5CA2DE80F5E4}"/>
          </ac:spMkLst>
        </pc:spChg>
        <pc:spChg chg="mod">
          <ac:chgData name="濬澤" userId="e8b9fee4-4906-45f3-9dc4-f14c03e002fa" providerId="ADAL" clId="{E8140541-EB38-4628-93C8-B584073C670A}" dt="2022-08-15T10:05:27.094" v="522" actId="1076"/>
          <ac:spMkLst>
            <pc:docMk/>
            <pc:sldMk cId="1851319144" sldId="294"/>
            <ac:spMk id="7" creationId="{ED48A61A-AD6D-47A5-AD1F-35D376EE476D}"/>
          </ac:spMkLst>
        </pc:spChg>
        <pc:grpChg chg="add mod">
          <ac:chgData name="濬澤" userId="e8b9fee4-4906-45f3-9dc4-f14c03e002fa" providerId="ADAL" clId="{E8140541-EB38-4628-93C8-B584073C670A}" dt="2022-08-15T10:05:27.094" v="522" actId="1076"/>
          <ac:grpSpMkLst>
            <pc:docMk/>
            <pc:sldMk cId="1851319144" sldId="294"/>
            <ac:grpSpMk id="6" creationId="{7B1FA6C7-D5DC-4B95-A56D-7A50518E2FD2}"/>
          </ac:grpSpMkLst>
        </pc:grpChg>
        <pc:picChg chg="mod">
          <ac:chgData name="濬澤" userId="e8b9fee4-4906-45f3-9dc4-f14c03e002fa" providerId="ADAL" clId="{E8140541-EB38-4628-93C8-B584073C670A}" dt="2022-08-15T10:05:27.094" v="522" actId="1076"/>
          <ac:picMkLst>
            <pc:docMk/>
            <pc:sldMk cId="1851319144" sldId="294"/>
            <ac:picMk id="8" creationId="{4D5638DF-D69D-4663-9DC9-94350957F90F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254516435" sldId="294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441533076" sldId="295"/>
        </pc:sldMkLst>
      </pc:sldChg>
      <pc:sldChg chg="addSp delSp modSp new mod modNotesTx">
        <pc:chgData name="濬澤" userId="e8b9fee4-4906-45f3-9dc4-f14c03e002fa" providerId="ADAL" clId="{E8140541-EB38-4628-93C8-B584073C670A}" dt="2022-08-15T10:06:45.169" v="546" actId="20577"/>
        <pc:sldMkLst>
          <pc:docMk/>
          <pc:sldMk cId="4139899132" sldId="295"/>
        </pc:sldMkLst>
        <pc:spChg chg="mod">
          <ac:chgData name="濬澤" userId="e8b9fee4-4906-45f3-9dc4-f14c03e002fa" providerId="ADAL" clId="{E8140541-EB38-4628-93C8-B584073C670A}" dt="2022-08-15T10:05:57.901" v="529" actId="27636"/>
          <ac:spMkLst>
            <pc:docMk/>
            <pc:sldMk cId="4139899132" sldId="295"/>
            <ac:spMk id="2" creationId="{B722780D-CE94-4324-BFF0-8B80D59C1A8E}"/>
          </ac:spMkLst>
        </pc:spChg>
        <pc:spChg chg="del">
          <ac:chgData name="濬澤" userId="e8b9fee4-4906-45f3-9dc4-f14c03e002fa" providerId="ADAL" clId="{E8140541-EB38-4628-93C8-B584073C670A}" dt="2022-08-15T10:06:15.443" v="536"/>
          <ac:spMkLst>
            <pc:docMk/>
            <pc:sldMk cId="4139899132" sldId="295"/>
            <ac:spMk id="3" creationId="{EB0D8563-B4BA-46CF-9216-080939BE4FF5}"/>
          </ac:spMkLst>
        </pc:spChg>
        <pc:spChg chg="mod">
          <ac:chgData name="濬澤" userId="e8b9fee4-4906-45f3-9dc4-f14c03e002fa" providerId="ADAL" clId="{E8140541-EB38-4628-93C8-B584073C670A}" dt="2022-08-15T10:06:01.002" v="530"/>
          <ac:spMkLst>
            <pc:docMk/>
            <pc:sldMk cId="4139899132" sldId="295"/>
            <ac:spMk id="5" creationId="{A73EA687-C3D8-4392-868B-3D1838252464}"/>
          </ac:spMkLst>
        </pc:spChg>
        <pc:spChg chg="mod">
          <ac:chgData name="濬澤" userId="e8b9fee4-4906-45f3-9dc4-f14c03e002fa" providerId="ADAL" clId="{E8140541-EB38-4628-93C8-B584073C670A}" dt="2022-08-15T10:06:01.002" v="530"/>
          <ac:spMkLst>
            <pc:docMk/>
            <pc:sldMk cId="4139899132" sldId="295"/>
            <ac:spMk id="6" creationId="{B6FF9397-44D3-48C3-9A6A-3C46069A4BBC}"/>
          </ac:spMkLst>
        </pc:spChg>
        <pc:spChg chg="mod">
          <ac:chgData name="濬澤" userId="e8b9fee4-4906-45f3-9dc4-f14c03e002fa" providerId="ADAL" clId="{E8140541-EB38-4628-93C8-B584073C670A}" dt="2022-08-15T10:06:03.403" v="532"/>
          <ac:spMkLst>
            <pc:docMk/>
            <pc:sldMk cId="4139899132" sldId="295"/>
            <ac:spMk id="9" creationId="{8DA9B07A-83FE-41A0-872F-4CC6F6DD50A7}"/>
          </ac:spMkLst>
        </pc:spChg>
        <pc:spChg chg="mod">
          <ac:chgData name="濬澤" userId="e8b9fee4-4906-45f3-9dc4-f14c03e002fa" providerId="ADAL" clId="{E8140541-EB38-4628-93C8-B584073C670A}" dt="2022-08-15T10:06:03.403" v="532"/>
          <ac:spMkLst>
            <pc:docMk/>
            <pc:sldMk cId="4139899132" sldId="295"/>
            <ac:spMk id="10" creationId="{822CB0D8-8119-4F9A-9FE9-F5866A901B3D}"/>
          </ac:spMkLst>
        </pc:spChg>
        <pc:spChg chg="add del">
          <ac:chgData name="濬澤" userId="e8b9fee4-4906-45f3-9dc4-f14c03e002fa" providerId="ADAL" clId="{E8140541-EB38-4628-93C8-B584073C670A}" dt="2022-08-15T10:06:43.400" v="544" actId="22"/>
          <ac:spMkLst>
            <pc:docMk/>
            <pc:sldMk cId="4139899132" sldId="295"/>
            <ac:spMk id="15" creationId="{041388CD-BAE9-42A4-80F1-4DBC93467DD2}"/>
          </ac:spMkLst>
        </pc:spChg>
        <pc:grpChg chg="add del mod">
          <ac:chgData name="濬澤" userId="e8b9fee4-4906-45f3-9dc4-f14c03e002fa" providerId="ADAL" clId="{E8140541-EB38-4628-93C8-B584073C670A}" dt="2022-08-15T10:06:02.269" v="531"/>
          <ac:grpSpMkLst>
            <pc:docMk/>
            <pc:sldMk cId="4139899132" sldId="295"/>
            <ac:grpSpMk id="4" creationId="{0951DCF1-4EE2-4FD5-BA7B-6178AE2703A3}"/>
          </ac:grpSpMkLst>
        </pc:grpChg>
        <pc:grpChg chg="add del mod">
          <ac:chgData name="濬澤" userId="e8b9fee4-4906-45f3-9dc4-f14c03e002fa" providerId="ADAL" clId="{E8140541-EB38-4628-93C8-B584073C670A}" dt="2022-08-15T10:06:04.388" v="533"/>
          <ac:grpSpMkLst>
            <pc:docMk/>
            <pc:sldMk cId="4139899132" sldId="295"/>
            <ac:grpSpMk id="8" creationId="{A9812ED5-3437-4138-9664-B08490C9CC24}"/>
          </ac:grpSpMkLst>
        </pc:grpChg>
        <pc:picChg chg="mod">
          <ac:chgData name="濬澤" userId="e8b9fee4-4906-45f3-9dc4-f14c03e002fa" providerId="ADAL" clId="{E8140541-EB38-4628-93C8-B584073C670A}" dt="2022-08-15T10:06:01.002" v="530"/>
          <ac:picMkLst>
            <pc:docMk/>
            <pc:sldMk cId="4139899132" sldId="295"/>
            <ac:picMk id="7" creationId="{9E35F018-20C1-446B-9ED7-6EC2C225CC27}"/>
          </ac:picMkLst>
        </pc:picChg>
        <pc:picChg chg="mod">
          <ac:chgData name="濬澤" userId="e8b9fee4-4906-45f3-9dc4-f14c03e002fa" providerId="ADAL" clId="{E8140541-EB38-4628-93C8-B584073C670A}" dt="2022-08-15T10:06:03.403" v="532"/>
          <ac:picMkLst>
            <pc:docMk/>
            <pc:sldMk cId="4139899132" sldId="295"/>
            <ac:picMk id="11" creationId="{BE3EE12D-6C3B-4FF7-90F7-30DE01960943}"/>
          </ac:picMkLst>
        </pc:picChg>
        <pc:picChg chg="add del">
          <ac:chgData name="濬澤" userId="e8b9fee4-4906-45f3-9dc4-f14c03e002fa" providerId="ADAL" clId="{E8140541-EB38-4628-93C8-B584073C670A}" dt="2022-08-15T10:06:10.271" v="535"/>
          <ac:picMkLst>
            <pc:docMk/>
            <pc:sldMk cId="4139899132" sldId="295"/>
            <ac:picMk id="12" creationId="{6FCE50E6-67C1-4140-9651-4BF176598AB8}"/>
          </ac:picMkLst>
        </pc:picChg>
        <pc:picChg chg="add mod modCrop">
          <ac:chgData name="濬澤" userId="e8b9fee4-4906-45f3-9dc4-f14c03e002fa" providerId="ADAL" clId="{E8140541-EB38-4628-93C8-B584073C670A}" dt="2022-08-15T10:06:37.934" v="542" actId="1076"/>
          <ac:picMkLst>
            <pc:docMk/>
            <pc:sldMk cId="4139899132" sldId="295"/>
            <ac:picMk id="13" creationId="{01C8B265-55BC-4F06-9167-91AE2367CAA4}"/>
          </ac:picMkLst>
        </pc:picChg>
      </pc:sldChg>
      <pc:sldChg chg="addSp delSp modSp new mod modNotesTx">
        <pc:chgData name="濬澤" userId="e8b9fee4-4906-45f3-9dc4-f14c03e002fa" providerId="ADAL" clId="{E8140541-EB38-4628-93C8-B584073C670A}" dt="2022-08-15T10:10:29.830" v="563" actId="20577"/>
        <pc:sldMkLst>
          <pc:docMk/>
          <pc:sldMk cId="980960731" sldId="296"/>
        </pc:sldMkLst>
        <pc:spChg chg="mod">
          <ac:chgData name="濬澤" userId="e8b9fee4-4906-45f3-9dc4-f14c03e002fa" providerId="ADAL" clId="{E8140541-EB38-4628-93C8-B584073C670A}" dt="2022-08-15T10:09:31.381" v="549" actId="27636"/>
          <ac:spMkLst>
            <pc:docMk/>
            <pc:sldMk cId="980960731" sldId="296"/>
            <ac:spMk id="2" creationId="{54E335F0-33D3-4E18-9059-4F6C426BBFC6}"/>
          </ac:spMkLst>
        </pc:spChg>
        <pc:spChg chg="mod">
          <ac:chgData name="濬澤" userId="e8b9fee4-4906-45f3-9dc4-f14c03e002fa" providerId="ADAL" clId="{E8140541-EB38-4628-93C8-B584073C670A}" dt="2022-08-15T10:10:01.554" v="557" actId="1076"/>
          <ac:spMkLst>
            <pc:docMk/>
            <pc:sldMk cId="980960731" sldId="296"/>
            <ac:spMk id="3" creationId="{C1B3D7D3-5DB8-49B3-B90D-4F711EB492CA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6" creationId="{7F6D85C5-E415-45CE-8DC7-A4D8ECA779E6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7" creationId="{A2D34CFA-79BC-4E14-932B-28558DA795BC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8" creationId="{96D9A234-F5D4-4005-8121-087A658F0CB0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14" creationId="{AF25829D-76BB-4DEC-877E-58E1CD322BB6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15" creationId="{ECF49FDA-7C40-42EC-8227-F5FC5F045848}"/>
          </ac:spMkLst>
        </pc:spChg>
        <pc:spChg chg="mod">
          <ac:chgData name="濬澤" userId="e8b9fee4-4906-45f3-9dc4-f14c03e002fa" providerId="ADAL" clId="{E8140541-EB38-4628-93C8-B584073C670A}" dt="2022-08-15T10:09:59.192" v="555"/>
          <ac:spMkLst>
            <pc:docMk/>
            <pc:sldMk cId="980960731" sldId="296"/>
            <ac:spMk id="16" creationId="{95223E08-0BBA-46F9-9087-06A6A12FB4B6}"/>
          </ac:spMkLst>
        </pc:spChg>
        <pc:spChg chg="add del mod">
          <ac:chgData name="濬澤" userId="e8b9fee4-4906-45f3-9dc4-f14c03e002fa" providerId="ADAL" clId="{E8140541-EB38-4628-93C8-B584073C670A}" dt="2022-08-15T10:10:02.819" v="558"/>
          <ac:spMkLst>
            <pc:docMk/>
            <pc:sldMk cId="980960731" sldId="296"/>
            <ac:spMk id="20" creationId="{9CFE4BAF-7A1F-45DE-B964-D0AD7638CBE2}"/>
          </ac:spMkLst>
        </pc:spChg>
        <pc:spChg chg="add del mod">
          <ac:chgData name="濬澤" userId="e8b9fee4-4906-45f3-9dc4-f14c03e002fa" providerId="ADAL" clId="{E8140541-EB38-4628-93C8-B584073C670A}" dt="2022-08-15T10:10:02.819" v="558"/>
          <ac:spMkLst>
            <pc:docMk/>
            <pc:sldMk cId="980960731" sldId="296"/>
            <ac:spMk id="21" creationId="{4CCB78FD-DD15-415C-A60B-246488BD0742}"/>
          </ac:spMkLst>
        </pc:spChg>
        <pc:spChg chg="add del mod">
          <ac:chgData name="濬澤" userId="e8b9fee4-4906-45f3-9dc4-f14c03e002fa" providerId="ADAL" clId="{E8140541-EB38-4628-93C8-B584073C670A}" dt="2022-08-15T10:10:02.819" v="558"/>
          <ac:spMkLst>
            <pc:docMk/>
            <pc:sldMk cId="980960731" sldId="296"/>
            <ac:spMk id="23" creationId="{FB6E599A-970A-4779-A37A-A4D348709D24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26" creationId="{00B2053B-6496-4C2A-9C57-C72C1ECBB665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27" creationId="{3414C14B-6AC6-484F-8756-50BA80F3EF66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28" creationId="{A7729015-29A9-45B7-AC36-3650F38B5ABF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34" creationId="{D738975F-A836-40F9-BEB0-575215DAAD48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35" creationId="{DABE5321-53EE-491D-96D4-E96C0BDB2286}"/>
          </ac:spMkLst>
        </pc:spChg>
        <pc:spChg chg="mod">
          <ac:chgData name="濬澤" userId="e8b9fee4-4906-45f3-9dc4-f14c03e002fa" providerId="ADAL" clId="{E8140541-EB38-4628-93C8-B584073C670A}" dt="2022-08-15T10:10:03.323" v="559"/>
          <ac:spMkLst>
            <pc:docMk/>
            <pc:sldMk cId="980960731" sldId="296"/>
            <ac:spMk id="36" creationId="{3AEE11FE-4358-42BB-B603-FE16217AD195}"/>
          </ac:spMkLst>
        </pc:spChg>
        <pc:spChg chg="add mod ord">
          <ac:chgData name="濬澤" userId="e8b9fee4-4906-45f3-9dc4-f14c03e002fa" providerId="ADAL" clId="{E8140541-EB38-4628-93C8-B584073C670A}" dt="2022-08-15T10:10:08.305" v="561" actId="1076"/>
          <ac:spMkLst>
            <pc:docMk/>
            <pc:sldMk cId="980960731" sldId="296"/>
            <ac:spMk id="40" creationId="{9ADB25ED-A251-4B62-85ED-B4898E958F83}"/>
          </ac:spMkLst>
        </pc:spChg>
        <pc:spChg chg="add mod ord">
          <ac:chgData name="濬澤" userId="e8b9fee4-4906-45f3-9dc4-f14c03e002fa" providerId="ADAL" clId="{E8140541-EB38-4628-93C8-B584073C670A}" dt="2022-08-15T10:10:08.305" v="561" actId="1076"/>
          <ac:spMkLst>
            <pc:docMk/>
            <pc:sldMk cId="980960731" sldId="296"/>
            <ac:spMk id="41" creationId="{15FF1083-4B94-47A5-909A-6F647F2187CF}"/>
          </ac:spMkLst>
        </pc:spChg>
        <pc:spChg chg="add mod ord">
          <ac:chgData name="濬澤" userId="e8b9fee4-4906-45f3-9dc4-f14c03e002fa" providerId="ADAL" clId="{E8140541-EB38-4628-93C8-B584073C670A}" dt="2022-08-15T10:10:08.305" v="561" actId="1076"/>
          <ac:spMkLst>
            <pc:docMk/>
            <pc:sldMk cId="980960731" sldId="296"/>
            <ac:spMk id="43" creationId="{A75D5960-362A-44C5-8ADF-4B3A98561FC8}"/>
          </ac:spMkLst>
        </pc:spChg>
        <pc:grpChg chg="add del mod">
          <ac:chgData name="濬澤" userId="e8b9fee4-4906-45f3-9dc4-f14c03e002fa" providerId="ADAL" clId="{E8140541-EB38-4628-93C8-B584073C670A}" dt="2022-08-15T10:10:02.819" v="558"/>
          <ac:grpSpMkLst>
            <pc:docMk/>
            <pc:sldMk cId="980960731" sldId="296"/>
            <ac:grpSpMk id="4" creationId="{F81AC904-19F2-41F8-A423-C44F39F4E19B}"/>
          </ac:grpSpMkLst>
        </pc:grpChg>
        <pc:grpChg chg="mod">
          <ac:chgData name="濬澤" userId="e8b9fee4-4906-45f3-9dc4-f14c03e002fa" providerId="ADAL" clId="{E8140541-EB38-4628-93C8-B584073C670A}" dt="2022-08-15T10:09:59.192" v="555"/>
          <ac:grpSpMkLst>
            <pc:docMk/>
            <pc:sldMk cId="980960731" sldId="296"/>
            <ac:grpSpMk id="5" creationId="{7B27CAD5-CF45-4BCC-B482-3EBFF6859934}"/>
          </ac:grpSpMkLst>
        </pc:grpChg>
        <pc:grpChg chg="add del mod">
          <ac:chgData name="濬澤" userId="e8b9fee4-4906-45f3-9dc4-f14c03e002fa" providerId="ADAL" clId="{E8140541-EB38-4628-93C8-B584073C670A}" dt="2022-08-15T10:10:02.819" v="558"/>
          <ac:grpSpMkLst>
            <pc:docMk/>
            <pc:sldMk cId="980960731" sldId="296"/>
            <ac:grpSpMk id="12" creationId="{996D59F2-8199-43EE-A35C-E526E6D73E51}"/>
          </ac:grpSpMkLst>
        </pc:grpChg>
        <pc:grpChg chg="mod">
          <ac:chgData name="濬澤" userId="e8b9fee4-4906-45f3-9dc4-f14c03e002fa" providerId="ADAL" clId="{E8140541-EB38-4628-93C8-B584073C670A}" dt="2022-08-15T10:09:59.192" v="555"/>
          <ac:grpSpMkLst>
            <pc:docMk/>
            <pc:sldMk cId="980960731" sldId="296"/>
            <ac:grpSpMk id="13" creationId="{C45F5E43-5585-4353-BE8F-7A38705C3057}"/>
          </ac:grpSpMkLst>
        </pc:grpChg>
        <pc:grpChg chg="add mod ord">
          <ac:chgData name="濬澤" userId="e8b9fee4-4906-45f3-9dc4-f14c03e002fa" providerId="ADAL" clId="{E8140541-EB38-4628-93C8-B584073C670A}" dt="2022-08-15T10:10:08.305" v="561" actId="1076"/>
          <ac:grpSpMkLst>
            <pc:docMk/>
            <pc:sldMk cId="980960731" sldId="296"/>
            <ac:grpSpMk id="24" creationId="{CDD39681-6B0A-4C18-BD04-FAAAD84C2864}"/>
          </ac:grpSpMkLst>
        </pc:grpChg>
        <pc:grpChg chg="mod">
          <ac:chgData name="濬澤" userId="e8b9fee4-4906-45f3-9dc4-f14c03e002fa" providerId="ADAL" clId="{E8140541-EB38-4628-93C8-B584073C670A}" dt="2022-08-15T10:10:03.323" v="559"/>
          <ac:grpSpMkLst>
            <pc:docMk/>
            <pc:sldMk cId="980960731" sldId="296"/>
            <ac:grpSpMk id="25" creationId="{0F5EE6AE-F01A-45D9-999C-9296AC5AC054}"/>
          </ac:grpSpMkLst>
        </pc:grpChg>
        <pc:grpChg chg="add mod ord">
          <ac:chgData name="濬澤" userId="e8b9fee4-4906-45f3-9dc4-f14c03e002fa" providerId="ADAL" clId="{E8140541-EB38-4628-93C8-B584073C670A}" dt="2022-08-15T10:10:08.305" v="561" actId="1076"/>
          <ac:grpSpMkLst>
            <pc:docMk/>
            <pc:sldMk cId="980960731" sldId="296"/>
            <ac:grpSpMk id="32" creationId="{3623CC1F-51A5-4143-AC86-A3672AD3BF55}"/>
          </ac:grpSpMkLst>
        </pc:grpChg>
        <pc:grpChg chg="mod">
          <ac:chgData name="濬澤" userId="e8b9fee4-4906-45f3-9dc4-f14c03e002fa" providerId="ADAL" clId="{E8140541-EB38-4628-93C8-B584073C670A}" dt="2022-08-15T10:10:03.323" v="559"/>
          <ac:grpSpMkLst>
            <pc:docMk/>
            <pc:sldMk cId="980960731" sldId="296"/>
            <ac:grpSpMk id="33" creationId="{192DA801-FEB8-49F6-BFAC-FB19C3D3DFFC}"/>
          </ac:grpSpMkLst>
        </pc:grp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9" creationId="{4F90F6B2-5253-4DE5-ABBC-D265137BADB6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0" creationId="{2FF721EF-F8F4-4355-A851-A9BD0EFC063A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1" creationId="{A5B4D6A4-EBEF-4690-BEB1-6E3622A8735E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7" creationId="{6C531857-E5FE-403A-A794-A9EE0E716D74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8" creationId="{59BA6C8F-233A-445B-A3B6-8F292B272954}"/>
          </ac:cxnSpMkLst>
        </pc:cxnChg>
        <pc:cxnChg chg="mod">
          <ac:chgData name="濬澤" userId="e8b9fee4-4906-45f3-9dc4-f14c03e002fa" providerId="ADAL" clId="{E8140541-EB38-4628-93C8-B584073C670A}" dt="2022-08-15T10:09:59.192" v="555"/>
          <ac:cxnSpMkLst>
            <pc:docMk/>
            <pc:sldMk cId="980960731" sldId="296"/>
            <ac:cxnSpMk id="19" creationId="{2CAE3111-0714-40CA-9EBC-3830E3F4E954}"/>
          </ac:cxnSpMkLst>
        </pc:cxnChg>
        <pc:cxnChg chg="add del mod">
          <ac:chgData name="濬澤" userId="e8b9fee4-4906-45f3-9dc4-f14c03e002fa" providerId="ADAL" clId="{E8140541-EB38-4628-93C8-B584073C670A}" dt="2022-08-15T10:10:02.819" v="558"/>
          <ac:cxnSpMkLst>
            <pc:docMk/>
            <pc:sldMk cId="980960731" sldId="296"/>
            <ac:cxnSpMk id="22" creationId="{F9556AE7-7032-4C71-B008-EB3FC91D3E9D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29" creationId="{8E5385AF-BA73-44F0-A503-F1E9C7ACC0F0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0" creationId="{3F5CCE66-9675-4A67-8D2A-964F7466BCBB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1" creationId="{9FEA69B0-F812-4DC5-8732-855FD1755A45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7" creationId="{2907D9C4-42CC-4099-9D56-02144D2A6AB1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8" creationId="{369FEC5B-46BB-4EE9-8B96-68DFEA1BA57B}"/>
          </ac:cxnSpMkLst>
        </pc:cxnChg>
        <pc:cxnChg chg="mod">
          <ac:chgData name="濬澤" userId="e8b9fee4-4906-45f3-9dc4-f14c03e002fa" providerId="ADAL" clId="{E8140541-EB38-4628-93C8-B584073C670A}" dt="2022-08-15T10:10:03.323" v="559"/>
          <ac:cxnSpMkLst>
            <pc:docMk/>
            <pc:sldMk cId="980960731" sldId="296"/>
            <ac:cxnSpMk id="39" creationId="{24BF3E2A-44CA-443D-9ADD-D0FF0FAF7560}"/>
          </ac:cxnSpMkLst>
        </pc:cxnChg>
        <pc:cxnChg chg="add mod ord">
          <ac:chgData name="濬澤" userId="e8b9fee4-4906-45f3-9dc4-f14c03e002fa" providerId="ADAL" clId="{E8140541-EB38-4628-93C8-B584073C670A}" dt="2022-08-15T10:10:08.305" v="561" actId="1076"/>
          <ac:cxnSpMkLst>
            <pc:docMk/>
            <pc:sldMk cId="980960731" sldId="296"/>
            <ac:cxnSpMk id="42" creationId="{6BACD6F4-9B46-4D59-A299-335B0F002A1E}"/>
          </ac:cxnSpMkLst>
        </pc:cxn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4194245860" sldId="296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412671604" sldId="297"/>
        </pc:sldMkLst>
      </pc:sldChg>
      <pc:sldChg chg="addSp modSp new mod modShow modNotesTx">
        <pc:chgData name="濬澤" userId="e8b9fee4-4906-45f3-9dc4-f14c03e002fa" providerId="ADAL" clId="{E8140541-EB38-4628-93C8-B584073C670A}" dt="2022-08-15T10:43:04.932" v="588" actId="729"/>
        <pc:sldMkLst>
          <pc:docMk/>
          <pc:sldMk cId="3797013326" sldId="297"/>
        </pc:sldMkLst>
        <pc:spChg chg="mod">
          <ac:chgData name="濬澤" userId="e8b9fee4-4906-45f3-9dc4-f14c03e002fa" providerId="ADAL" clId="{E8140541-EB38-4628-93C8-B584073C670A}" dt="2022-08-15T10:14:23.087" v="566" actId="27636"/>
          <ac:spMkLst>
            <pc:docMk/>
            <pc:sldMk cId="3797013326" sldId="297"/>
            <ac:spMk id="2" creationId="{29881581-F532-486E-8BAA-0E2B934783CB}"/>
          </ac:spMkLst>
        </pc:spChg>
        <pc:spChg chg="mod">
          <ac:chgData name="濬澤" userId="e8b9fee4-4906-45f3-9dc4-f14c03e002fa" providerId="ADAL" clId="{E8140541-EB38-4628-93C8-B584073C670A}" dt="2022-08-15T10:14:40.254" v="579"/>
          <ac:spMkLst>
            <pc:docMk/>
            <pc:sldMk cId="3797013326" sldId="297"/>
            <ac:spMk id="3" creationId="{4645B1F9-4805-4415-9BBC-F97B83BE1CE6}"/>
          </ac:spMkLst>
        </pc:spChg>
        <pc:picChg chg="add mod">
          <ac:chgData name="濬澤" userId="e8b9fee4-4906-45f3-9dc4-f14c03e002fa" providerId="ADAL" clId="{E8140541-EB38-4628-93C8-B584073C670A}" dt="2022-08-15T10:14:51.285" v="583" actId="1076"/>
          <ac:picMkLst>
            <pc:docMk/>
            <pc:sldMk cId="3797013326" sldId="297"/>
            <ac:picMk id="4" creationId="{0367FEFF-461E-4262-B8AD-A020739ABBA8}"/>
          </ac:picMkLst>
        </pc:picChg>
        <pc:picChg chg="add mod">
          <ac:chgData name="濬澤" userId="e8b9fee4-4906-45f3-9dc4-f14c03e002fa" providerId="ADAL" clId="{E8140541-EB38-4628-93C8-B584073C670A}" dt="2022-08-15T10:14:54.275" v="584" actId="1076"/>
          <ac:picMkLst>
            <pc:docMk/>
            <pc:sldMk cId="3797013326" sldId="297"/>
            <ac:picMk id="5" creationId="{B4C3E664-0536-4FEA-A9F1-42CE7CF9CC3B}"/>
          </ac:picMkLst>
        </pc:picChg>
      </pc:sldChg>
      <pc:sldChg chg="addSp delSp modSp new mod modNotesTx">
        <pc:chgData name="濬澤" userId="e8b9fee4-4906-45f3-9dc4-f14c03e002fa" providerId="ADAL" clId="{E8140541-EB38-4628-93C8-B584073C670A}" dt="2022-08-15T10:49:54.417" v="598" actId="20577"/>
        <pc:sldMkLst>
          <pc:docMk/>
          <pc:sldMk cId="274348942" sldId="298"/>
        </pc:sldMkLst>
        <pc:spChg chg="mod">
          <ac:chgData name="濬澤" userId="e8b9fee4-4906-45f3-9dc4-f14c03e002fa" providerId="ADAL" clId="{E8140541-EB38-4628-93C8-B584073C670A}" dt="2022-08-15T10:49:37.729" v="591" actId="27636"/>
          <ac:spMkLst>
            <pc:docMk/>
            <pc:sldMk cId="274348942" sldId="298"/>
            <ac:spMk id="2" creationId="{71BBD40E-F0C6-40D7-9BF3-6A3412BA51C3}"/>
          </ac:spMkLst>
        </pc:spChg>
        <pc:spChg chg="del">
          <ac:chgData name="濬澤" userId="e8b9fee4-4906-45f3-9dc4-f14c03e002fa" providerId="ADAL" clId="{E8140541-EB38-4628-93C8-B584073C670A}" dt="2022-08-15T10:49:41.002" v="592"/>
          <ac:spMkLst>
            <pc:docMk/>
            <pc:sldMk cId="274348942" sldId="298"/>
            <ac:spMk id="3" creationId="{6A3AF71B-A8F4-4E6F-AAE6-8D4299A0B6C7}"/>
          </ac:spMkLst>
        </pc:spChg>
        <pc:picChg chg="add mod">
          <ac:chgData name="濬澤" userId="e8b9fee4-4906-45f3-9dc4-f14c03e002fa" providerId="ADAL" clId="{E8140541-EB38-4628-93C8-B584073C670A}" dt="2022-08-15T10:49:47.506" v="595" actId="1076"/>
          <ac:picMkLst>
            <pc:docMk/>
            <pc:sldMk cId="274348942" sldId="298"/>
            <ac:picMk id="4" creationId="{C84C56CB-A18B-4326-A98B-D979C519DDFB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78761031" sldId="298"/>
        </pc:sldMkLst>
      </pc:sldChg>
      <pc:sldChg chg="addSp delSp modSp new mod modNotesTx">
        <pc:chgData name="濬澤" userId="e8b9fee4-4906-45f3-9dc4-f14c03e002fa" providerId="ADAL" clId="{E8140541-EB38-4628-93C8-B584073C670A}" dt="2022-08-15T10:51:39.926" v="621" actId="20577"/>
        <pc:sldMkLst>
          <pc:docMk/>
          <pc:sldMk cId="635599203" sldId="299"/>
        </pc:sldMkLst>
        <pc:spChg chg="mod">
          <ac:chgData name="濬澤" userId="e8b9fee4-4906-45f3-9dc4-f14c03e002fa" providerId="ADAL" clId="{E8140541-EB38-4628-93C8-B584073C670A}" dt="2022-08-15T10:50:14.233" v="601" actId="27636"/>
          <ac:spMkLst>
            <pc:docMk/>
            <pc:sldMk cId="635599203" sldId="299"/>
            <ac:spMk id="2" creationId="{4810FE01-1CBF-49E6-9B42-F7CC676BA303}"/>
          </ac:spMkLst>
        </pc:spChg>
        <pc:spChg chg="del">
          <ac:chgData name="濬澤" userId="e8b9fee4-4906-45f3-9dc4-f14c03e002fa" providerId="ADAL" clId="{E8140541-EB38-4628-93C8-B584073C670A}" dt="2022-08-15T10:50:37.901" v="606" actId="478"/>
          <ac:spMkLst>
            <pc:docMk/>
            <pc:sldMk cId="635599203" sldId="299"/>
            <ac:spMk id="3" creationId="{5B0665DA-BF39-427D-A708-8FA36FCC33CF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5" creationId="{D38EAD04-6CB0-4D74-B1F1-590FB39355B7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8" creationId="{4D7E6C70-04F9-48F8-84D5-3AEE6E4448AC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9" creationId="{49A39D0B-7856-4C46-8797-E639FBC22335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0" creationId="{F6D9C211-3EBE-4DA2-971A-53CD1B31F7E7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6" creationId="{A96C97FA-FB38-4156-B63F-4EDC103B08A7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7" creationId="{8236DEFD-C2FA-4570-B9FC-F530E6064444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18" creationId="{F2182F7B-8310-488C-A90C-8E4DB329713E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22" creationId="{89E4924B-0B6B-4C70-9131-EF1FE3FA723C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24" creationId="{5574557D-2DEB-454C-B6A6-8331F1E0BC23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26" creationId="{F8AEA271-4AE7-41AF-8FB4-29ABAD71B458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29" creationId="{D927CFC3-0B12-40B9-8FF1-CC1B6C73BE99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30" creationId="{B607FD2A-1181-4260-A05C-62A6E9B0DAA4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31" creationId="{C0DE6C41-A790-4271-B2D0-F12F1918AFC8}"/>
          </ac:spMkLst>
        </pc:spChg>
        <pc:spChg chg="mod">
          <ac:chgData name="濬澤" userId="e8b9fee4-4906-45f3-9dc4-f14c03e002fa" providerId="ADAL" clId="{E8140541-EB38-4628-93C8-B584073C670A}" dt="2022-08-15T10:50:23.772" v="602"/>
          <ac:spMkLst>
            <pc:docMk/>
            <pc:sldMk cId="635599203" sldId="299"/>
            <ac:spMk id="37" creationId="{F909FB9E-DA99-4705-BE98-9B95479A2167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38" creationId="{20A3A2F4-00BE-4330-B266-CA09773464F1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39" creationId="{B8A8BC82-048F-4B22-83FF-76CAC7B051EA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2" creationId="{FC272CC0-ACBB-4D8F-859B-9F04AD52A98D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3" creationId="{BFED8A46-EBC6-4DEC-A21A-F7F201B90891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4" creationId="{87E62DFF-B3FB-4DBC-A256-C3A4B3997C57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5" creationId="{5F2B13AD-7600-43FE-9EB0-DAF12A7CC5AA}"/>
          </ac:spMkLst>
        </pc:spChg>
        <pc:spChg chg="add del mod">
          <ac:chgData name="濬澤" userId="e8b9fee4-4906-45f3-9dc4-f14c03e002fa" providerId="ADAL" clId="{E8140541-EB38-4628-93C8-B584073C670A}" dt="2022-08-15T10:50:36.155" v="605"/>
          <ac:spMkLst>
            <pc:docMk/>
            <pc:sldMk cId="635599203" sldId="299"/>
            <ac:spMk id="46" creationId="{4B8568BD-98ED-482E-B5BF-2636C3BC1F65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48" creationId="{135DA1FB-0E3A-436C-B823-69C2D872491B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1" creationId="{C710809B-7651-437A-8E02-F026D3759E4E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2" creationId="{842F246B-D3E4-4DF4-83E2-6DA9FC7705BC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3" creationId="{F440A562-F286-4240-9222-C7E36FBCE405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59" creationId="{F3C43389-99FC-420C-9CCF-23DE21A9BBAD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60" creationId="{AE3773B9-ED34-4AE1-8180-76D335B64472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61" creationId="{58AA24E3-B8D7-4CC5-BC28-1A7D429007C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65" creationId="{710F8191-B355-445F-B04F-ED2E405E03D1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67" creationId="{9D282E6B-1845-44E3-93D7-42C99B785CC5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69" creationId="{E714BCE9-18A7-4A46-AB3F-98283AEA6B3E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72" creationId="{43826C46-C801-4960-A62D-C0FF0407AAF6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73" creationId="{3A03E10E-F0FF-4346-A8FF-0318063E0C0E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74" creationId="{881535D2-1A2B-4CED-B674-41A5F0FE54CB}"/>
          </ac:spMkLst>
        </pc:spChg>
        <pc:spChg chg="mod">
          <ac:chgData name="濬澤" userId="e8b9fee4-4906-45f3-9dc4-f14c03e002fa" providerId="ADAL" clId="{E8140541-EB38-4628-93C8-B584073C670A}" dt="2022-08-15T10:50:38.297" v="607"/>
          <ac:spMkLst>
            <pc:docMk/>
            <pc:sldMk cId="635599203" sldId="299"/>
            <ac:spMk id="80" creationId="{79E1EC0C-3D0A-4410-BE98-6E7894445B0C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1" creationId="{BCECBACD-CD54-4F98-AA8C-3190883E89C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2" creationId="{2D8CD37E-B6F5-4B86-9C7A-91DC1087191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5" creationId="{58DBB376-F2FA-4D40-A494-EBB0551AC986}"/>
          </ac:spMkLst>
        </pc:spChg>
        <pc:spChg chg="add del mod or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6" creationId="{855E3409-4B81-45F4-8A1B-B77B8E437652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7" creationId="{B59406D5-A326-43BE-B0E8-6A8D10065E0F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8" creationId="{B7925DA0-406E-413A-B305-8AC17C58841D}"/>
          </ac:spMkLst>
        </pc:spChg>
        <pc:spChg chg="add del mod">
          <ac:chgData name="濬澤" userId="e8b9fee4-4906-45f3-9dc4-f14c03e002fa" providerId="ADAL" clId="{E8140541-EB38-4628-93C8-B584073C670A}" dt="2022-08-15T10:51:01.904" v="612"/>
          <ac:spMkLst>
            <pc:docMk/>
            <pc:sldMk cId="635599203" sldId="299"/>
            <ac:spMk id="89" creationId="{E59827A0-0378-4002-AACC-D3A2D9148B28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90" creationId="{B1DB686C-7A1F-46A4-90F3-8F5A304A2F8C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94" creationId="{D7E75144-47A9-40EE-96AC-19C447EDCC05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95" creationId="{07A78481-4480-40C5-8621-E8E7889B2B05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96" creationId="{BAEBF938-C3C1-455C-BD1A-1ABF379AF57A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02" creationId="{F97A9775-EDCC-480E-B835-B41585389C86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03" creationId="{210BAF8F-D870-45A2-99C8-2ABE8D944903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04" creationId="{5CF4F0EB-8324-44FB-BD83-BA7FCCB27BC3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08" creationId="{AF9C23D7-686C-4236-804A-107D8052ADEF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09" creationId="{8CA2189E-5FDA-4462-B2F3-0664F6BAC8A7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11" creationId="{0AD79553-F438-4AAD-8AA5-B1417F693A39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12" creationId="{A1743816-89C5-4225-B732-B19E74DEB0C5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14" creationId="{EBBD9431-1B96-4474-AF39-7D1353C2CB39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17" creationId="{A83281C5-CE10-4FBD-96B9-041DB2B92224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18" creationId="{A76F4A1A-AD5C-4025-B1E5-1E2D06F40A07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19" creationId="{79FD07E4-4F45-45CA-852C-C90866A67ACD}"/>
          </ac:spMkLst>
        </pc:spChg>
        <pc:spChg chg="mod">
          <ac:chgData name="濬澤" userId="e8b9fee4-4906-45f3-9dc4-f14c03e002fa" providerId="ADAL" clId="{E8140541-EB38-4628-93C8-B584073C670A}" dt="2022-08-15T10:51:28.852" v="613"/>
          <ac:spMkLst>
            <pc:docMk/>
            <pc:sldMk cId="635599203" sldId="299"/>
            <ac:spMk id="125" creationId="{E0F81CD2-EA5F-4EB6-B807-F9C90D65A033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26" creationId="{4337D5DD-FFD7-4CE5-A7D3-8C6CD818F1E2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27" creationId="{E63797E7-EACB-490B-A071-E7BC6894606A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0" creationId="{C90D0D25-9A27-4A8D-859E-9C69B5A491F6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1" creationId="{6840F548-4828-4C64-B019-58ABCBA7FD62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2" creationId="{01CEB28B-7C77-4AAB-8009-239A5417DF40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3" creationId="{1C33ACD2-B2A6-4D2A-BA0C-FD34F24BDC9C}"/>
          </ac:spMkLst>
        </pc:spChg>
        <pc:spChg chg="add del mod">
          <ac:chgData name="濬澤" userId="e8b9fee4-4906-45f3-9dc4-f14c03e002fa" providerId="ADAL" clId="{E8140541-EB38-4628-93C8-B584073C670A}" dt="2022-08-15T10:51:31.840" v="616"/>
          <ac:spMkLst>
            <pc:docMk/>
            <pc:sldMk cId="635599203" sldId="299"/>
            <ac:spMk id="134" creationId="{37D94F92-1A11-46DD-AA6E-DA60D2A53B55}"/>
          </ac:spMkLst>
        </pc:s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6" creationId="{2B183D3A-B9CE-4032-9C03-B577BC20B990}"/>
          </ac:grpSpMkLst>
        </pc:grpChg>
        <pc:grpChg chg="mod">
          <ac:chgData name="濬澤" userId="e8b9fee4-4906-45f3-9dc4-f14c03e002fa" providerId="ADAL" clId="{E8140541-EB38-4628-93C8-B584073C670A}" dt="2022-08-15T10:50:23.772" v="602"/>
          <ac:grpSpMkLst>
            <pc:docMk/>
            <pc:sldMk cId="635599203" sldId="299"/>
            <ac:grpSpMk id="7" creationId="{4A4E2183-2A16-4695-97D1-CBEC1B6739A6}"/>
          </ac:grpSpMkLst>
        </pc:gr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14" creationId="{F1751178-AF51-44B8-BBEC-63A50A87BDF1}"/>
          </ac:grpSpMkLst>
        </pc:grpChg>
        <pc:grpChg chg="mod">
          <ac:chgData name="濬澤" userId="e8b9fee4-4906-45f3-9dc4-f14c03e002fa" providerId="ADAL" clId="{E8140541-EB38-4628-93C8-B584073C670A}" dt="2022-08-15T10:50:23.772" v="602"/>
          <ac:grpSpMkLst>
            <pc:docMk/>
            <pc:sldMk cId="635599203" sldId="299"/>
            <ac:grpSpMk id="15" creationId="{A6960014-AD0A-41EC-A9EA-78FE526CF836}"/>
          </ac:grpSpMkLst>
        </pc:gr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27" creationId="{D0B73394-5BA5-4EBB-9986-4AAE4C924AF3}"/>
          </ac:grpSpMkLst>
        </pc:grpChg>
        <pc:grpChg chg="mod">
          <ac:chgData name="濬澤" userId="e8b9fee4-4906-45f3-9dc4-f14c03e002fa" providerId="ADAL" clId="{E8140541-EB38-4628-93C8-B584073C670A}" dt="2022-08-15T10:50:23.772" v="602"/>
          <ac:grpSpMkLst>
            <pc:docMk/>
            <pc:sldMk cId="635599203" sldId="299"/>
            <ac:grpSpMk id="28" creationId="{AAF99622-48A6-409D-9E84-824DEC63884E}"/>
          </ac:grpSpMkLst>
        </pc:grpChg>
        <pc:grpChg chg="add del mod">
          <ac:chgData name="濬澤" userId="e8b9fee4-4906-45f3-9dc4-f14c03e002fa" providerId="ADAL" clId="{E8140541-EB38-4628-93C8-B584073C670A}" dt="2022-08-15T10:50:36.155" v="605"/>
          <ac:grpSpMkLst>
            <pc:docMk/>
            <pc:sldMk cId="635599203" sldId="299"/>
            <ac:grpSpMk id="35" creationId="{AD4FE57F-9C71-4FE3-AC1C-0CB3BA289DD7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49" creationId="{5104B4A8-3E9D-42B3-8986-569EA02EB703}"/>
          </ac:grpSpMkLst>
        </pc:grpChg>
        <pc:grpChg chg="mod">
          <ac:chgData name="濬澤" userId="e8b9fee4-4906-45f3-9dc4-f14c03e002fa" providerId="ADAL" clId="{E8140541-EB38-4628-93C8-B584073C670A}" dt="2022-08-15T10:50:38.297" v="607"/>
          <ac:grpSpMkLst>
            <pc:docMk/>
            <pc:sldMk cId="635599203" sldId="299"/>
            <ac:grpSpMk id="50" creationId="{89ACEFF8-C6D7-4E34-A8E7-487C1D9430D3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57" creationId="{411B9818-AFDE-4551-868A-8E2B245D2647}"/>
          </ac:grpSpMkLst>
        </pc:grpChg>
        <pc:grpChg chg="mod">
          <ac:chgData name="濬澤" userId="e8b9fee4-4906-45f3-9dc4-f14c03e002fa" providerId="ADAL" clId="{E8140541-EB38-4628-93C8-B584073C670A}" dt="2022-08-15T10:50:38.297" v="607"/>
          <ac:grpSpMkLst>
            <pc:docMk/>
            <pc:sldMk cId="635599203" sldId="299"/>
            <ac:grpSpMk id="58" creationId="{B6CA6734-A8D1-4611-9570-259F7612C95A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70" creationId="{E281C480-E929-45A1-96BF-2AB9B12D0A70}"/>
          </ac:grpSpMkLst>
        </pc:grpChg>
        <pc:grpChg chg="mod">
          <ac:chgData name="濬澤" userId="e8b9fee4-4906-45f3-9dc4-f14c03e002fa" providerId="ADAL" clId="{E8140541-EB38-4628-93C8-B584073C670A}" dt="2022-08-15T10:50:38.297" v="607"/>
          <ac:grpSpMkLst>
            <pc:docMk/>
            <pc:sldMk cId="635599203" sldId="299"/>
            <ac:grpSpMk id="71" creationId="{E63C7334-9682-4E2E-9A45-DCDB509C05F4}"/>
          </ac:grpSpMkLst>
        </pc:grpChg>
        <pc:grpChg chg="add del mod">
          <ac:chgData name="濬澤" userId="e8b9fee4-4906-45f3-9dc4-f14c03e002fa" providerId="ADAL" clId="{E8140541-EB38-4628-93C8-B584073C670A}" dt="2022-08-15T10:51:01.904" v="612"/>
          <ac:grpSpMkLst>
            <pc:docMk/>
            <pc:sldMk cId="635599203" sldId="299"/>
            <ac:grpSpMk id="78" creationId="{1C313A4B-49A5-4625-8B3C-ACC3FADCE763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92" creationId="{AFC6E0F1-DB0B-4143-B26A-92B17A1B2B12}"/>
          </ac:grpSpMkLst>
        </pc:grpChg>
        <pc:grpChg chg="mod">
          <ac:chgData name="濬澤" userId="e8b9fee4-4906-45f3-9dc4-f14c03e002fa" providerId="ADAL" clId="{E8140541-EB38-4628-93C8-B584073C670A}" dt="2022-08-15T10:51:28.852" v="613"/>
          <ac:grpSpMkLst>
            <pc:docMk/>
            <pc:sldMk cId="635599203" sldId="299"/>
            <ac:grpSpMk id="93" creationId="{81212BCF-32E6-457B-9CE4-E6863F680D6F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100" creationId="{8D2054A1-15E7-4B85-A282-7B59FF742807}"/>
          </ac:grpSpMkLst>
        </pc:grpChg>
        <pc:grpChg chg="mod">
          <ac:chgData name="濬澤" userId="e8b9fee4-4906-45f3-9dc4-f14c03e002fa" providerId="ADAL" clId="{E8140541-EB38-4628-93C8-B584073C670A}" dt="2022-08-15T10:51:28.852" v="613"/>
          <ac:grpSpMkLst>
            <pc:docMk/>
            <pc:sldMk cId="635599203" sldId="299"/>
            <ac:grpSpMk id="101" creationId="{B6AA807F-9641-411D-80BC-F9F4CE8496F2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115" creationId="{22E6F6FB-2808-41AC-B13E-2FE54ED4B723}"/>
          </ac:grpSpMkLst>
        </pc:grpChg>
        <pc:grpChg chg="mod">
          <ac:chgData name="濬澤" userId="e8b9fee4-4906-45f3-9dc4-f14c03e002fa" providerId="ADAL" clId="{E8140541-EB38-4628-93C8-B584073C670A}" dt="2022-08-15T10:51:28.852" v="613"/>
          <ac:grpSpMkLst>
            <pc:docMk/>
            <pc:sldMk cId="635599203" sldId="299"/>
            <ac:grpSpMk id="116" creationId="{0BDA50D4-3B3B-4898-A758-0A4522659A38}"/>
          </ac:grpSpMkLst>
        </pc:grpChg>
        <pc:grpChg chg="add del mod">
          <ac:chgData name="濬澤" userId="e8b9fee4-4906-45f3-9dc4-f14c03e002fa" providerId="ADAL" clId="{E8140541-EB38-4628-93C8-B584073C670A}" dt="2022-08-15T10:51:31.840" v="616"/>
          <ac:grpSpMkLst>
            <pc:docMk/>
            <pc:sldMk cId="635599203" sldId="299"/>
            <ac:grpSpMk id="123" creationId="{349290C8-4E53-42D0-848A-19CF372846A1}"/>
          </ac:grpSpMkLst>
        </pc:grpChg>
        <pc:picChg chg="add mod">
          <ac:chgData name="濬澤" userId="e8b9fee4-4906-45f3-9dc4-f14c03e002fa" providerId="ADAL" clId="{E8140541-EB38-4628-93C8-B584073C670A}" dt="2022-08-15T10:51:35.043" v="618" actId="1076"/>
          <ac:picMkLst>
            <pc:docMk/>
            <pc:sldMk cId="635599203" sldId="299"/>
            <ac:picMk id="135" creationId="{34E307B4-640B-4E79-9987-BCD56DA3800E}"/>
          </ac:picMkLst>
        </pc:pic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4" creationId="{6DC56456-40F0-46BF-87EB-31724EF14716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1" creationId="{F9A24CC5-5EE0-4ED8-BFBA-931A9E468D17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2" creationId="{F09C3F2C-10D5-48B2-8B55-50CBA50C667D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3" creationId="{C713EC83-8979-42A3-9AE7-11F958C9AE96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19" creationId="{34ABEBD9-1AF1-4969-8DC1-91EE4E19FCF9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20" creationId="{D0B951CC-D8FD-4E18-B0D2-67E1578199A6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21" creationId="{E679EC71-BB8A-4012-A278-A6AE930DA1BB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23" creationId="{EB3E6958-C22B-4087-A94B-4F950F5C7828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25" creationId="{7A79E2BB-11D4-40A2-8AED-4466E93738F0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2" creationId="{ADD5C6F5-E03A-46D1-A513-A0EA0798EAC1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3" creationId="{26AE4DC2-600B-442A-8D83-806A60E4252C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4" creationId="{DFA8132F-EBA6-4D78-A3D7-ADFB4D44A774}"/>
          </ac:cxnSpMkLst>
        </pc:cxnChg>
        <pc:cxnChg chg="mod">
          <ac:chgData name="濬澤" userId="e8b9fee4-4906-45f3-9dc4-f14c03e002fa" providerId="ADAL" clId="{E8140541-EB38-4628-93C8-B584073C670A}" dt="2022-08-15T10:50:23.772" v="602"/>
          <ac:cxnSpMkLst>
            <pc:docMk/>
            <pc:sldMk cId="635599203" sldId="299"/>
            <ac:cxnSpMk id="36" creationId="{30E8EF98-7A93-443C-958D-2B6653023CF4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40" creationId="{273B7F4C-CC51-4040-9538-D91D0E149297}"/>
          </ac:cxnSpMkLst>
        </pc:cxnChg>
        <pc:cxnChg chg="add del mod">
          <ac:chgData name="濬澤" userId="e8b9fee4-4906-45f3-9dc4-f14c03e002fa" providerId="ADAL" clId="{E8140541-EB38-4628-93C8-B584073C670A}" dt="2022-08-15T10:50:36.155" v="605"/>
          <ac:cxnSpMkLst>
            <pc:docMk/>
            <pc:sldMk cId="635599203" sldId="299"/>
            <ac:cxnSpMk id="41" creationId="{6F5DA874-9555-4CFC-B335-918A5E210E30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47" creationId="{9BE8958F-C015-44FA-96C5-83ED223388DB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54" creationId="{0B2BE4EE-E087-4E34-9BD3-8545F136848B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55" creationId="{25402F5E-782E-405B-B260-118C09F45B81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56" creationId="{645327FD-4D3B-42B7-A934-6C34BB4EE5D1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62" creationId="{DD49C581-8E28-4D61-B5A5-3D8BE81BC899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63" creationId="{138D6185-B651-428E-871F-D2F4921DB53C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64" creationId="{ADEBAFEC-E307-40E1-A24F-33EF68EE2C49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66" creationId="{566A1882-82C1-46B0-9D44-B818C443DD23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68" creationId="{12C02FED-7A68-4441-8B8F-392C33C15D67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5" creationId="{4531ACE4-A39C-4D9D-91EA-65F2B34FB3F3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6" creationId="{68289F2C-60A4-4631-B620-3CEAD5D34ECB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7" creationId="{FB8DA46D-87A2-48D6-B924-AE20CAEDA0AE}"/>
          </ac:cxnSpMkLst>
        </pc:cxnChg>
        <pc:cxnChg chg="mod">
          <ac:chgData name="濬澤" userId="e8b9fee4-4906-45f3-9dc4-f14c03e002fa" providerId="ADAL" clId="{E8140541-EB38-4628-93C8-B584073C670A}" dt="2022-08-15T10:50:38.297" v="607"/>
          <ac:cxnSpMkLst>
            <pc:docMk/>
            <pc:sldMk cId="635599203" sldId="299"/>
            <ac:cxnSpMk id="79" creationId="{06C77D56-4020-4675-A518-63B663FAA16A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83" creationId="{836DD747-BF9F-469E-B24C-095DA227BF9D}"/>
          </ac:cxnSpMkLst>
        </pc:cxnChg>
        <pc:cxnChg chg="add del mod">
          <ac:chgData name="濬澤" userId="e8b9fee4-4906-45f3-9dc4-f14c03e002fa" providerId="ADAL" clId="{E8140541-EB38-4628-93C8-B584073C670A}" dt="2022-08-15T10:51:01.904" v="612"/>
          <ac:cxnSpMkLst>
            <pc:docMk/>
            <pc:sldMk cId="635599203" sldId="299"/>
            <ac:cxnSpMk id="84" creationId="{B2ABFD5E-221F-48FA-94FC-284E36D4FB36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91" creationId="{74B04B9C-1CD3-4D26-B313-3904EB294437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97" creationId="{6ECB91B9-D8C6-410E-85B2-CDEF5239B7C7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98" creationId="{C6AF65B9-CCAC-4F63-83DD-71406FD5F310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99" creationId="{E0BF18D3-0F8C-4BEA-95EF-4CC337F97E90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05" creationId="{89AFE7A4-2C6A-4DD0-B7B6-30D1E23D3CF9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06" creationId="{2CA08826-7F2C-45E3-A030-73745CB52E2D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07" creationId="{3DEEDDB0-400D-4B06-8367-0B93599BEED2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10" creationId="{F16D30A2-70E4-4F14-9561-A72E43AB871D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13" creationId="{3D563977-2569-4229-A568-265E6DC0B31A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0" creationId="{3DC06A35-34F2-4A27-9334-DED0BBBD493B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1" creationId="{C9FB308A-2E34-4671-A61D-EC5BEC4F0F8B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2" creationId="{59EFE004-405C-458C-A033-C31025414635}"/>
          </ac:cxnSpMkLst>
        </pc:cxnChg>
        <pc:cxnChg chg="mod">
          <ac:chgData name="濬澤" userId="e8b9fee4-4906-45f3-9dc4-f14c03e002fa" providerId="ADAL" clId="{E8140541-EB38-4628-93C8-B584073C670A}" dt="2022-08-15T10:51:28.852" v="613"/>
          <ac:cxnSpMkLst>
            <pc:docMk/>
            <pc:sldMk cId="635599203" sldId="299"/>
            <ac:cxnSpMk id="124" creationId="{761F5DE3-9B8A-40C7-B9A4-DB387CBBBC1F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28" creationId="{CE18E817-8954-4FC5-86E9-33D3BFFA1CD8}"/>
          </ac:cxnSpMkLst>
        </pc:cxnChg>
        <pc:cxnChg chg="add del mod">
          <ac:chgData name="濬澤" userId="e8b9fee4-4906-45f3-9dc4-f14c03e002fa" providerId="ADAL" clId="{E8140541-EB38-4628-93C8-B584073C670A}" dt="2022-08-15T10:51:31.840" v="616"/>
          <ac:cxnSpMkLst>
            <pc:docMk/>
            <pc:sldMk cId="635599203" sldId="299"/>
            <ac:cxnSpMk id="129" creationId="{0CAD831B-0166-46E4-9DAA-C297284AF1B2}"/>
          </ac:cxnSpMkLst>
        </pc:cxn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382746832" sldId="299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894982793" sldId="300"/>
        </pc:sldMkLst>
      </pc:sldChg>
      <pc:sldChg chg="addSp delSp modSp new mod modNotesTx">
        <pc:chgData name="濬澤" userId="e8b9fee4-4906-45f3-9dc4-f14c03e002fa" providerId="ADAL" clId="{E8140541-EB38-4628-93C8-B584073C670A}" dt="2022-08-15T10:52:01.846" v="627" actId="20577"/>
        <pc:sldMkLst>
          <pc:docMk/>
          <pc:sldMk cId="2329238323" sldId="300"/>
        </pc:sldMkLst>
        <pc:spChg chg="mod">
          <ac:chgData name="濬澤" userId="e8b9fee4-4906-45f3-9dc4-f14c03e002fa" providerId="ADAL" clId="{E8140541-EB38-4628-93C8-B584073C670A}" dt="2022-08-15T10:51:57.649" v="625"/>
          <ac:spMkLst>
            <pc:docMk/>
            <pc:sldMk cId="2329238323" sldId="300"/>
            <ac:spMk id="2" creationId="{81945D09-C6FE-4446-A900-5C7ACEF042FB}"/>
          </ac:spMkLst>
        </pc:spChg>
        <pc:spChg chg="del">
          <ac:chgData name="濬澤" userId="e8b9fee4-4906-45f3-9dc4-f14c03e002fa" providerId="ADAL" clId="{E8140541-EB38-4628-93C8-B584073C670A}" dt="2022-08-15T10:51:49.374" v="623"/>
          <ac:spMkLst>
            <pc:docMk/>
            <pc:sldMk cId="2329238323" sldId="300"/>
            <ac:spMk id="3" creationId="{8CAFD5A2-7310-48DD-97C9-5590CB7B2CBA}"/>
          </ac:spMkLst>
        </pc:spChg>
        <pc:spChg chg="add mod">
          <ac:chgData name="濬澤" userId="e8b9fee4-4906-45f3-9dc4-f14c03e002fa" providerId="ADAL" clId="{E8140541-EB38-4628-93C8-B584073C670A}" dt="2022-08-15T10:51:51.023" v="624" actId="27636"/>
          <ac:spMkLst>
            <pc:docMk/>
            <pc:sldMk cId="2329238323" sldId="300"/>
            <ac:spMk id="4" creationId="{D580FBD6-C22E-4C1A-B71E-EFDB4139F3CE}"/>
          </ac:spMkLst>
        </pc:spChg>
      </pc:sldChg>
      <pc:sldChg chg="addSp delSp modSp new mod modNotesTx">
        <pc:chgData name="濬澤" userId="e8b9fee4-4906-45f3-9dc4-f14c03e002fa" providerId="ADAL" clId="{E8140541-EB38-4628-93C8-B584073C670A}" dt="2022-08-15T11:24:13.908" v="642" actId="20577"/>
        <pc:sldMkLst>
          <pc:docMk/>
          <pc:sldMk cId="2207475473" sldId="301"/>
        </pc:sldMkLst>
        <pc:spChg chg="mod">
          <ac:chgData name="濬澤" userId="e8b9fee4-4906-45f3-9dc4-f14c03e002fa" providerId="ADAL" clId="{E8140541-EB38-4628-93C8-B584073C670A}" dt="2022-08-15T11:23:50.934" v="630" actId="27636"/>
          <ac:spMkLst>
            <pc:docMk/>
            <pc:sldMk cId="2207475473" sldId="301"/>
            <ac:spMk id="2" creationId="{3E3F59A0-EC72-4257-94DA-96E2F3CE7049}"/>
          </ac:spMkLst>
        </pc:spChg>
        <pc:spChg chg="del">
          <ac:chgData name="濬澤" userId="e8b9fee4-4906-45f3-9dc4-f14c03e002fa" providerId="ADAL" clId="{E8140541-EB38-4628-93C8-B584073C670A}" dt="2022-08-15T11:23:58.789" v="633" actId="478"/>
          <ac:spMkLst>
            <pc:docMk/>
            <pc:sldMk cId="2207475473" sldId="301"/>
            <ac:spMk id="3" creationId="{6224ECF6-24A5-42BE-AC18-B292A368C3F3}"/>
          </ac:spMkLst>
        </pc:spChg>
        <pc:graphicFrameChg chg="add del mod">
          <ac:chgData name="濬澤" userId="e8b9fee4-4906-45f3-9dc4-f14c03e002fa" providerId="ADAL" clId="{E8140541-EB38-4628-93C8-B584073C670A}" dt="2022-08-15T11:23:57.352" v="632"/>
          <ac:graphicFrameMkLst>
            <pc:docMk/>
            <pc:sldMk cId="2207475473" sldId="301"/>
            <ac:graphicFrameMk id="5" creationId="{02F45FE4-CA92-4AAC-942D-171E078F3E3B}"/>
          </ac:graphicFrameMkLst>
        </pc:graphicFrameChg>
        <pc:graphicFrameChg chg="add mod">
          <ac:chgData name="濬澤" userId="e8b9fee4-4906-45f3-9dc4-f14c03e002fa" providerId="ADAL" clId="{E8140541-EB38-4628-93C8-B584073C670A}" dt="2022-08-15T11:24:09.830" v="639" actId="1076"/>
          <ac:graphicFrameMkLst>
            <pc:docMk/>
            <pc:sldMk cId="2207475473" sldId="301"/>
            <ac:graphicFrameMk id="7" creationId="{19434A66-7BC4-4E9E-B12C-324CDABBF34D}"/>
          </ac:graphicFrameMkLst>
        </pc:graphicFrameChg>
        <pc:picChg chg="add del mod">
          <ac:chgData name="濬澤" userId="e8b9fee4-4906-45f3-9dc4-f14c03e002fa" providerId="ADAL" clId="{E8140541-EB38-4628-93C8-B584073C670A}" dt="2022-08-15T11:23:57.352" v="632"/>
          <ac:picMkLst>
            <pc:docMk/>
            <pc:sldMk cId="2207475473" sldId="301"/>
            <ac:picMk id="4" creationId="{13907DAA-55E1-4373-A18B-5E160ECD831D}"/>
          </ac:picMkLst>
        </pc:picChg>
        <pc:picChg chg="add mod">
          <ac:chgData name="濬澤" userId="e8b9fee4-4906-45f3-9dc4-f14c03e002fa" providerId="ADAL" clId="{E8140541-EB38-4628-93C8-B584073C670A}" dt="2022-08-15T11:24:09.830" v="639" actId="1076"/>
          <ac:picMkLst>
            <pc:docMk/>
            <pc:sldMk cId="2207475473" sldId="301"/>
            <ac:picMk id="6" creationId="{4907072E-7EF6-4118-B8F4-D8DB95B731D3}"/>
          </ac:picMkLst>
        </pc:picChg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733799332" sldId="301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167716515" sldId="302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214016223" sldId="303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859252758" sldId="304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183346824" sldId="305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2609667950" sldId="306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262607032" sldId="307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3062822700" sldId="308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292244479" sldId="309"/>
        </pc:sldMkLst>
      </pc:sldChg>
      <pc:sldChg chg="del">
        <pc:chgData name="濬澤" userId="e8b9fee4-4906-45f3-9dc4-f14c03e002fa" providerId="ADAL" clId="{E8140541-EB38-4628-93C8-B584073C670A}" dt="2022-08-15T09:53:31.630" v="9" actId="47"/>
        <pc:sldMkLst>
          <pc:docMk/>
          <pc:sldMk cId="1322238678" sldId="310"/>
        </pc:sldMkLst>
      </pc:sldChg>
    </pc:docChg>
  </pc:docChgLst>
  <pc:docChgLst>
    <pc:chgData name="b10715025@ntust.edu.tw" userId="e8b9fee4-4906-45f3-9dc4-f14c03e002fa" providerId="ADAL" clId="{F9284F4C-AA84-4789-A2CE-C26D08B4EAD6}"/>
    <pc:docChg chg="modSld">
      <pc:chgData name="b10715025@ntust.edu.tw" userId="e8b9fee4-4906-45f3-9dc4-f14c03e002fa" providerId="ADAL" clId="{F9284F4C-AA84-4789-A2CE-C26D08B4EAD6}" dt="2022-10-24T09:59:11.657" v="7" actId="1076"/>
      <pc:docMkLst>
        <pc:docMk/>
      </pc:docMkLst>
      <pc:sldChg chg="addSp modSp mod">
        <pc:chgData name="b10715025@ntust.edu.tw" userId="e8b9fee4-4906-45f3-9dc4-f14c03e002fa" providerId="ADAL" clId="{F9284F4C-AA84-4789-A2CE-C26D08B4EAD6}" dt="2022-10-24T09:59:11.657" v="7" actId="1076"/>
        <pc:sldMkLst>
          <pc:docMk/>
          <pc:sldMk cId="2966515403" sldId="296"/>
        </pc:sldMkLst>
        <pc:picChg chg="add mod ord">
          <ac:chgData name="b10715025@ntust.edu.tw" userId="e8b9fee4-4906-45f3-9dc4-f14c03e002fa" providerId="ADAL" clId="{F9284F4C-AA84-4789-A2CE-C26D08B4EAD6}" dt="2022-10-24T09:59:11.657" v="7" actId="1076"/>
          <ac:picMkLst>
            <pc:docMk/>
            <pc:sldMk cId="2966515403" sldId="296"/>
            <ac:picMk id="5" creationId="{EC9E1959-AF25-CD5A-3005-B254BB4D719E}"/>
          </ac:picMkLst>
        </pc:picChg>
      </pc:sldChg>
    </pc:docChg>
  </pc:docChgLst>
  <pc:docChgLst>
    <pc:chgData name="濬澤" userId="e8b9fee4-4906-45f3-9dc4-f14c03e002fa" providerId="ADAL" clId="{2DB6E4DB-8F5A-4B39-A2C9-02579C925BF4}"/>
    <pc:docChg chg="undo custSel addSld delSld modSld sldOrd modMainMaster">
      <pc:chgData name="濬澤" userId="e8b9fee4-4906-45f3-9dc4-f14c03e002fa" providerId="ADAL" clId="{2DB6E4DB-8F5A-4B39-A2C9-02579C925BF4}" dt="2022-08-03T09:31:32.173" v="2290" actId="2711"/>
      <pc:docMkLst>
        <pc:docMk/>
      </pc:docMkLst>
      <pc:sldChg chg="modSp mod">
        <pc:chgData name="濬澤" userId="e8b9fee4-4906-45f3-9dc4-f14c03e002fa" providerId="ADAL" clId="{2DB6E4DB-8F5A-4B39-A2C9-02579C925BF4}" dt="2022-07-27T08:38:24.590" v="0"/>
        <pc:sldMkLst>
          <pc:docMk/>
          <pc:sldMk cId="1363655715" sldId="258"/>
        </pc:sldMkLst>
        <pc:spChg chg="mod">
          <ac:chgData name="濬澤" userId="e8b9fee4-4906-45f3-9dc4-f14c03e002fa" providerId="ADAL" clId="{2DB6E4DB-8F5A-4B39-A2C9-02579C925BF4}" dt="2022-07-27T08:38:24.590" v="0"/>
          <ac:spMkLst>
            <pc:docMk/>
            <pc:sldMk cId="1363655715" sldId="258"/>
            <ac:spMk id="10" creationId="{19572B81-7BF1-4B85-9B8E-0FC714B9FDDF}"/>
          </ac:spMkLst>
        </pc:spChg>
      </pc:sldChg>
      <pc:sldChg chg="addSp delSp modSp mod modNotesTx">
        <pc:chgData name="濬澤" userId="e8b9fee4-4906-45f3-9dc4-f14c03e002fa" providerId="ADAL" clId="{2DB6E4DB-8F5A-4B39-A2C9-02579C925BF4}" dt="2022-07-27T08:47:42.467" v="49" actId="20577"/>
        <pc:sldMkLst>
          <pc:docMk/>
          <pc:sldMk cId="2397634529" sldId="259"/>
        </pc:sldMkLst>
        <pc:spChg chg="del">
          <ac:chgData name="濬澤" userId="e8b9fee4-4906-45f3-9dc4-f14c03e002fa" providerId="ADAL" clId="{2DB6E4DB-8F5A-4B39-A2C9-02579C925BF4}" dt="2022-07-27T08:46:56.925" v="35" actId="478"/>
          <ac:spMkLst>
            <pc:docMk/>
            <pc:sldMk cId="2397634529" sldId="259"/>
            <ac:spMk id="2" creationId="{C5D717DF-E8B4-41E6-BFE6-36860AF28A2F}"/>
          </ac:spMkLst>
        </pc:spChg>
        <pc:spChg chg="mod">
          <ac:chgData name="濬澤" userId="e8b9fee4-4906-45f3-9dc4-f14c03e002fa" providerId="ADAL" clId="{2DB6E4DB-8F5A-4B39-A2C9-02579C925BF4}" dt="2022-07-27T08:46:51.306" v="34" actId="20577"/>
          <ac:spMkLst>
            <pc:docMk/>
            <pc:sldMk cId="2397634529" sldId="259"/>
            <ac:spMk id="3" creationId="{711DC913-2458-463D-B795-74E02DABDCFA}"/>
          </ac:spMkLst>
        </pc:spChg>
        <pc:spChg chg="add mod">
          <ac:chgData name="濬澤" userId="e8b9fee4-4906-45f3-9dc4-f14c03e002fa" providerId="ADAL" clId="{2DB6E4DB-8F5A-4B39-A2C9-02579C925BF4}" dt="2022-07-27T08:47:16.940" v="40" actId="20577"/>
          <ac:spMkLst>
            <pc:docMk/>
            <pc:sldMk cId="2397634529" sldId="259"/>
            <ac:spMk id="5" creationId="{79872AA7-0CE8-4E5D-96A7-C2F144EEFC1B}"/>
          </ac:spMkLst>
        </pc:spChg>
        <pc:picChg chg="add mod">
          <ac:chgData name="濬澤" userId="e8b9fee4-4906-45f3-9dc4-f14c03e002fa" providerId="ADAL" clId="{2DB6E4DB-8F5A-4B39-A2C9-02579C925BF4}" dt="2022-07-27T08:47:36.180" v="46" actId="1076"/>
          <ac:picMkLst>
            <pc:docMk/>
            <pc:sldMk cId="2397634529" sldId="259"/>
            <ac:picMk id="6" creationId="{920696B3-E557-4BCB-83FD-0986F59A6D70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264377907" sldId="260"/>
        </pc:sldMkLst>
      </pc:sldChg>
      <pc:sldChg chg="addSp delSp modSp new mod modNotesTx">
        <pc:chgData name="濬澤" userId="e8b9fee4-4906-45f3-9dc4-f14c03e002fa" providerId="ADAL" clId="{2DB6E4DB-8F5A-4B39-A2C9-02579C925BF4}" dt="2022-07-27T11:01:23.274" v="1464" actId="2710"/>
        <pc:sldMkLst>
          <pc:docMk/>
          <pc:sldMk cId="3065916672" sldId="260"/>
        </pc:sldMkLst>
        <pc:spChg chg="mod">
          <ac:chgData name="濬澤" userId="e8b9fee4-4906-45f3-9dc4-f14c03e002fa" providerId="ADAL" clId="{2DB6E4DB-8F5A-4B39-A2C9-02579C925BF4}" dt="2022-07-27T08:47:50.565" v="50"/>
          <ac:spMkLst>
            <pc:docMk/>
            <pc:sldMk cId="3065916672" sldId="260"/>
            <ac:spMk id="2" creationId="{C54D349B-122B-4AE2-9CE8-1DFF42A57AAB}"/>
          </ac:spMkLst>
        </pc:spChg>
        <pc:spChg chg="mod">
          <ac:chgData name="濬澤" userId="e8b9fee4-4906-45f3-9dc4-f14c03e002fa" providerId="ADAL" clId="{2DB6E4DB-8F5A-4B39-A2C9-02579C925BF4}" dt="2022-07-27T11:01:23.274" v="1464" actId="2710"/>
          <ac:spMkLst>
            <pc:docMk/>
            <pc:sldMk cId="3065916672" sldId="260"/>
            <ac:spMk id="3" creationId="{B5E9A6B4-D4C1-4617-9BE4-23BEFBCD971F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6" creationId="{02D2959B-70E1-41D5-A240-DA0C75665313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7" creationId="{75DA6F61-CDDC-4F0C-8EDC-8E19582C8E70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8" creationId="{FA30C58E-002D-49FC-BDEA-61AD18CA36B1}"/>
          </ac:spMkLst>
        </pc:spChg>
        <pc:spChg chg="add mod or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9" creationId="{DF11A06A-110B-4A8E-8FFB-9DBA4D519435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0" creationId="{94FC12F4-1E76-4D58-8CDD-E348A0EAC3CB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1" creationId="{1CAE1C3D-7E42-4207-85D4-A06E0767C1EA}"/>
          </ac:spMkLst>
        </pc:spChg>
        <pc:spChg chg="add mod">
          <ac:chgData name="濬澤" userId="e8b9fee4-4906-45f3-9dc4-f14c03e002fa" providerId="ADAL" clId="{2DB6E4DB-8F5A-4B39-A2C9-02579C925BF4}" dt="2022-07-27T10:55:50.569" v="1306" actId="1076"/>
          <ac:spMkLst>
            <pc:docMk/>
            <pc:sldMk cId="3065916672" sldId="260"/>
            <ac:spMk id="12" creationId="{A2F533D5-23E4-4930-BBC3-5EDD8AC7A8CE}"/>
          </ac:spMkLst>
        </pc:spChg>
        <pc:picChg chg="add del mod">
          <ac:chgData name="濬澤" userId="e8b9fee4-4906-45f3-9dc4-f14c03e002fa" providerId="ADAL" clId="{2DB6E4DB-8F5A-4B39-A2C9-02579C925BF4}" dt="2022-07-27T10:41:18.462" v="531" actId="478"/>
          <ac:picMkLst>
            <pc:docMk/>
            <pc:sldMk cId="3065916672" sldId="260"/>
            <ac:picMk id="5" creationId="{C0B686F6-141C-4660-8B71-F8C3DC1723DF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66436663" sldId="261"/>
        </pc:sldMkLst>
      </pc:sldChg>
      <pc:sldChg chg="addSp modSp new mod modNotesTx">
        <pc:chgData name="濬澤" userId="e8b9fee4-4906-45f3-9dc4-f14c03e002fa" providerId="ADAL" clId="{2DB6E4DB-8F5A-4B39-A2C9-02579C925BF4}" dt="2022-07-27T11:02:00.211" v="1465" actId="20577"/>
        <pc:sldMkLst>
          <pc:docMk/>
          <pc:sldMk cId="830119311" sldId="261"/>
        </pc:sldMkLst>
        <pc:spChg chg="mod">
          <ac:chgData name="濬澤" userId="e8b9fee4-4906-45f3-9dc4-f14c03e002fa" providerId="ADAL" clId="{2DB6E4DB-8F5A-4B39-A2C9-02579C925BF4}" dt="2022-07-27T09:10:13.811" v="70" actId="20577"/>
          <ac:spMkLst>
            <pc:docMk/>
            <pc:sldMk cId="830119311" sldId="261"/>
            <ac:spMk id="2" creationId="{3EEB433C-A80D-4797-9028-BDFAFB2E001E}"/>
          </ac:spMkLst>
        </pc:spChg>
        <pc:spChg chg="mod">
          <ac:chgData name="濬澤" userId="e8b9fee4-4906-45f3-9dc4-f14c03e002fa" providerId="ADAL" clId="{2DB6E4DB-8F5A-4B39-A2C9-02579C925BF4}" dt="2022-07-27T09:10:31.724" v="76" actId="20577"/>
          <ac:spMkLst>
            <pc:docMk/>
            <pc:sldMk cId="830119311" sldId="261"/>
            <ac:spMk id="3" creationId="{34BB5C26-4366-4865-BAF9-543A069C0D13}"/>
          </ac:spMkLst>
        </pc:spChg>
        <pc:picChg chg="add mod">
          <ac:chgData name="濬澤" userId="e8b9fee4-4906-45f3-9dc4-f14c03e002fa" providerId="ADAL" clId="{2DB6E4DB-8F5A-4B39-A2C9-02579C925BF4}" dt="2022-07-27T09:10:41.709" v="79" actId="1076"/>
          <ac:picMkLst>
            <pc:docMk/>
            <pc:sldMk cId="830119311" sldId="261"/>
            <ac:picMk id="4" creationId="{F5C62D39-DBA3-404C-A370-72B13F578E88}"/>
          </ac:picMkLst>
        </pc:picChg>
      </pc:sldChg>
      <pc:sldChg chg="addSp modSp new mod">
        <pc:chgData name="濬澤" userId="e8b9fee4-4906-45f3-9dc4-f14c03e002fa" providerId="ADAL" clId="{2DB6E4DB-8F5A-4B39-A2C9-02579C925BF4}" dt="2022-07-27T09:12:40.837" v="107" actId="1076"/>
        <pc:sldMkLst>
          <pc:docMk/>
          <pc:sldMk cId="1317652112" sldId="262"/>
        </pc:sldMkLst>
        <pc:spChg chg="mod">
          <ac:chgData name="濬澤" userId="e8b9fee4-4906-45f3-9dc4-f14c03e002fa" providerId="ADAL" clId="{2DB6E4DB-8F5A-4B39-A2C9-02579C925BF4}" dt="2022-07-27T09:10:59.605" v="82" actId="27636"/>
          <ac:spMkLst>
            <pc:docMk/>
            <pc:sldMk cId="1317652112" sldId="262"/>
            <ac:spMk id="2" creationId="{78F63F71-966E-4141-987B-E3B9718D8C99}"/>
          </ac:spMkLst>
        </pc:spChg>
        <pc:spChg chg="mod">
          <ac:chgData name="濬澤" userId="e8b9fee4-4906-45f3-9dc4-f14c03e002fa" providerId="ADAL" clId="{2DB6E4DB-8F5A-4B39-A2C9-02579C925BF4}" dt="2022-07-27T09:12:22.948" v="104" actId="5793"/>
          <ac:spMkLst>
            <pc:docMk/>
            <pc:sldMk cId="1317652112" sldId="262"/>
            <ac:spMk id="3" creationId="{EAEB0AA6-341B-4BD7-BA7B-09710B44A7B9}"/>
          </ac:spMkLst>
        </pc:spChg>
        <pc:picChg chg="add mod">
          <ac:chgData name="濬澤" userId="e8b9fee4-4906-45f3-9dc4-f14c03e002fa" providerId="ADAL" clId="{2DB6E4DB-8F5A-4B39-A2C9-02579C925BF4}" dt="2022-07-27T09:12:40.837" v="107" actId="1076"/>
          <ac:picMkLst>
            <pc:docMk/>
            <pc:sldMk cId="1317652112" sldId="262"/>
            <ac:picMk id="4" creationId="{1631AE2A-D95B-4D12-B0E6-095732A9AAAD}"/>
          </ac:picMkLst>
        </pc:picChg>
        <pc:picChg chg="add mod">
          <ac:chgData name="濬澤" userId="e8b9fee4-4906-45f3-9dc4-f14c03e002fa" providerId="ADAL" clId="{2DB6E4DB-8F5A-4B39-A2C9-02579C925BF4}" dt="2022-07-27T09:12:40.837" v="107" actId="1076"/>
          <ac:picMkLst>
            <pc:docMk/>
            <pc:sldMk cId="1317652112" sldId="262"/>
            <ac:picMk id="5" creationId="{9DBEAE70-CE7E-4E9A-9F2F-4583852A0D7D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588967419" sldId="262"/>
        </pc:sldMkLst>
      </pc:sldChg>
      <pc:sldChg chg="modSp new mod modNotesTx">
        <pc:chgData name="濬澤" userId="e8b9fee4-4906-45f3-9dc4-f14c03e002fa" providerId="ADAL" clId="{2DB6E4DB-8F5A-4B39-A2C9-02579C925BF4}" dt="2022-07-27T11:04:31.081" v="1470"/>
        <pc:sldMkLst>
          <pc:docMk/>
          <pc:sldMk cId="2560727807" sldId="263"/>
        </pc:sldMkLst>
        <pc:spChg chg="mod">
          <ac:chgData name="濬澤" userId="e8b9fee4-4906-45f3-9dc4-f14c03e002fa" providerId="ADAL" clId="{2DB6E4DB-8F5A-4B39-A2C9-02579C925BF4}" dt="2022-07-27T09:12:56.010" v="111" actId="27636"/>
          <ac:spMkLst>
            <pc:docMk/>
            <pc:sldMk cId="2560727807" sldId="263"/>
            <ac:spMk id="2" creationId="{20D878C6-F7BC-4EBC-95A4-4085D883AE1A}"/>
          </ac:spMkLst>
        </pc:spChg>
        <pc:spChg chg="mod">
          <ac:chgData name="濬澤" userId="e8b9fee4-4906-45f3-9dc4-f14c03e002fa" providerId="ADAL" clId="{2DB6E4DB-8F5A-4B39-A2C9-02579C925BF4}" dt="2022-07-27T11:04:17.096" v="1469" actId="404"/>
          <ac:spMkLst>
            <pc:docMk/>
            <pc:sldMk cId="2560727807" sldId="263"/>
            <ac:spMk id="3" creationId="{1AF26E64-BCAC-4080-9536-C7BF8BD75A0D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861454030" sldId="263"/>
        </pc:sldMkLst>
      </pc:sldChg>
      <pc:sldChg chg="modSp add mod ord modNotesTx">
        <pc:chgData name="濬澤" userId="e8b9fee4-4906-45f3-9dc4-f14c03e002fa" providerId="ADAL" clId="{2DB6E4DB-8F5A-4B39-A2C9-02579C925BF4}" dt="2022-07-27T10:39:45.005" v="530" actId="2711"/>
        <pc:sldMkLst>
          <pc:docMk/>
          <pc:sldMk cId="660289283" sldId="264"/>
        </pc:sldMkLst>
        <pc:spChg chg="mod">
          <ac:chgData name="濬澤" userId="e8b9fee4-4906-45f3-9dc4-f14c03e002fa" providerId="ADAL" clId="{2DB6E4DB-8F5A-4B39-A2C9-02579C925BF4}" dt="2022-07-27T10:39:45.005" v="530" actId="2711"/>
          <ac:spMkLst>
            <pc:docMk/>
            <pc:sldMk cId="660289283" sldId="264"/>
            <ac:spMk id="3" creationId="{B5E9A6B4-D4C1-4617-9BE4-23BEFBCD971F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132220140" sldId="264"/>
        </pc:sldMkLst>
      </pc:sldChg>
      <pc:sldChg chg="addSp delSp modSp new mod modNotesTx">
        <pc:chgData name="濬澤" userId="e8b9fee4-4906-45f3-9dc4-f14c03e002fa" providerId="ADAL" clId="{2DB6E4DB-8F5A-4B39-A2C9-02579C925BF4}" dt="2022-07-27T11:05:51.535" v="1487"/>
        <pc:sldMkLst>
          <pc:docMk/>
          <pc:sldMk cId="688814059" sldId="265"/>
        </pc:sldMkLst>
        <pc:spChg chg="mod">
          <ac:chgData name="濬澤" userId="e8b9fee4-4906-45f3-9dc4-f14c03e002fa" providerId="ADAL" clId="{2DB6E4DB-8F5A-4B39-A2C9-02579C925BF4}" dt="2022-07-27T11:04:41.706" v="1473" actId="27636"/>
          <ac:spMkLst>
            <pc:docMk/>
            <pc:sldMk cId="688814059" sldId="265"/>
            <ac:spMk id="2" creationId="{BDDD40D2-B7B1-4C33-99AD-EAA4083335E0}"/>
          </ac:spMkLst>
        </pc:spChg>
        <pc:spChg chg="del">
          <ac:chgData name="濬澤" userId="e8b9fee4-4906-45f3-9dc4-f14c03e002fa" providerId="ADAL" clId="{2DB6E4DB-8F5A-4B39-A2C9-02579C925BF4}" dt="2022-07-27T11:04:50.548" v="1474" actId="478"/>
          <ac:spMkLst>
            <pc:docMk/>
            <pc:sldMk cId="688814059" sldId="265"/>
            <ac:spMk id="3" creationId="{18918DF8-840C-4066-A715-3793ADD86B35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4" creationId="{BC72A3BF-95C3-4125-8395-9461B79F07BB}"/>
          </ac:spMkLst>
        </pc:spChg>
        <pc:spChg chg="add mod">
          <ac:chgData name="濬澤" userId="e8b9fee4-4906-45f3-9dc4-f14c03e002fa" providerId="ADAL" clId="{2DB6E4DB-8F5A-4B39-A2C9-02579C925BF4}" dt="2022-07-27T11:05:37.905" v="1483" actId="404"/>
          <ac:spMkLst>
            <pc:docMk/>
            <pc:sldMk cId="688814059" sldId="265"/>
            <ac:spMk id="5" creationId="{43E28B16-1934-4FE7-840E-AA5C805B72B5}"/>
          </ac:spMkLst>
        </pc:spChg>
        <pc:spChg chg="add mod">
          <ac:chgData name="濬澤" userId="e8b9fee4-4906-45f3-9dc4-f14c03e002fa" providerId="ADAL" clId="{2DB6E4DB-8F5A-4B39-A2C9-02579C925BF4}" dt="2022-07-27T11:05:40.653" v="1484" actId="404"/>
          <ac:spMkLst>
            <pc:docMk/>
            <pc:sldMk cId="688814059" sldId="265"/>
            <ac:spMk id="6" creationId="{DC0C89F1-B1B5-4F0E-93DF-124985AC408A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7" creationId="{38F9B13F-A42D-4C47-932D-36FACDFEE296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8" creationId="{773DEF31-81AF-4837-924F-0B892851D6A2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9" creationId="{EFDFDF25-438F-459A-9399-ED982A75F620}"/>
          </ac:spMkLst>
        </pc:spChg>
        <pc:spChg chg="add mod">
          <ac:chgData name="濬澤" userId="e8b9fee4-4906-45f3-9dc4-f14c03e002fa" providerId="ADAL" clId="{2DB6E4DB-8F5A-4B39-A2C9-02579C925BF4}" dt="2022-07-27T11:05:42.308" v="1485" actId="404"/>
          <ac:spMkLst>
            <pc:docMk/>
            <pc:sldMk cId="688814059" sldId="265"/>
            <ac:spMk id="10" creationId="{D8D6CA8C-2CEC-41E9-ACAB-419A87C615EC}"/>
          </ac:spMkLst>
        </pc:spChg>
        <pc:spChg chg="add mod">
          <ac:chgData name="濬澤" userId="e8b9fee4-4906-45f3-9dc4-f14c03e002fa" providerId="ADAL" clId="{2DB6E4DB-8F5A-4B39-A2C9-02579C925BF4}" dt="2022-07-27T11:05:44.184" v="1486" actId="404"/>
          <ac:spMkLst>
            <pc:docMk/>
            <pc:sldMk cId="688814059" sldId="265"/>
            <ac:spMk id="11" creationId="{FFE99E77-1DC8-4E25-89A9-D6D7DC8AAB7B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2" creationId="{49432FD1-6E8D-4929-933F-403BBACEBCF5}"/>
          </ac:spMkLst>
        </pc:spChg>
        <pc:spChg chg="add mod">
          <ac:chgData name="濬澤" userId="e8b9fee4-4906-45f3-9dc4-f14c03e002fa" providerId="ADAL" clId="{2DB6E4DB-8F5A-4B39-A2C9-02579C925BF4}" dt="2022-07-27T11:05:05.186" v="1477" actId="404"/>
          <ac:spMkLst>
            <pc:docMk/>
            <pc:sldMk cId="688814059" sldId="265"/>
            <ac:spMk id="13" creationId="{9444A791-46C1-4CEF-A6A5-FE1D4AA1FE0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4" creationId="{FB1ED376-F0B3-4056-AC5A-26B954C5D2E2}"/>
          </ac:spMkLst>
        </pc:spChg>
        <pc:spChg chg="add mod">
          <ac:chgData name="濬澤" userId="e8b9fee4-4906-45f3-9dc4-f14c03e002fa" providerId="ADAL" clId="{2DB6E4DB-8F5A-4B39-A2C9-02579C925BF4}" dt="2022-07-27T11:05:08.354" v="1478" actId="404"/>
          <ac:spMkLst>
            <pc:docMk/>
            <pc:sldMk cId="688814059" sldId="265"/>
            <ac:spMk id="15" creationId="{8DDCD7D8-BA59-4DEA-AB5C-A9ED813D0ED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6" creationId="{AAE3EA6B-0B54-416D-9C3A-6A5776AF96A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7" creationId="{B5EA0D4A-9DFF-4B31-A947-000ED5B651F4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8" creationId="{7FC187EE-5225-47C3-ADFB-E21DB579DBC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19" creationId="{DBC0217A-27C9-4583-9370-58AC13329781}"/>
          </ac:spMkLst>
        </pc:spChg>
        <pc:spChg chg="add mod">
          <ac:chgData name="濬澤" userId="e8b9fee4-4906-45f3-9dc4-f14c03e002fa" providerId="ADAL" clId="{2DB6E4DB-8F5A-4B39-A2C9-02579C925BF4}" dt="2022-07-27T11:04:57.645" v="1476" actId="1076"/>
          <ac:spMkLst>
            <pc:docMk/>
            <pc:sldMk cId="688814059" sldId="265"/>
            <ac:spMk id="20" creationId="{54F3FBEF-F949-411B-9FF4-2D9A5286369E}"/>
          </ac:spMkLst>
        </pc:spChg>
        <pc:picChg chg="add mod">
          <ac:chgData name="濬澤" userId="e8b9fee4-4906-45f3-9dc4-f14c03e002fa" providerId="ADAL" clId="{2DB6E4DB-8F5A-4B39-A2C9-02579C925BF4}" dt="2022-07-27T11:04:57.645" v="1476" actId="1076"/>
          <ac:picMkLst>
            <pc:docMk/>
            <pc:sldMk cId="688814059" sldId="265"/>
            <ac:picMk id="21" creationId="{F413145B-1388-4744-B0DD-B3E5C6BB05DD}"/>
          </ac:picMkLst>
        </pc:picChg>
        <pc:picChg chg="add mod">
          <ac:chgData name="濬澤" userId="e8b9fee4-4906-45f3-9dc4-f14c03e002fa" providerId="ADAL" clId="{2DB6E4DB-8F5A-4B39-A2C9-02579C925BF4}" dt="2022-07-27T11:04:57.645" v="1476" actId="1076"/>
          <ac:picMkLst>
            <pc:docMk/>
            <pc:sldMk cId="688814059" sldId="265"/>
            <ac:picMk id="22" creationId="{BADF22AE-ED68-4906-BA64-7CE0324B9475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074490475" sldId="265"/>
        </pc:sldMkLst>
      </pc:sldChg>
      <pc:sldChg chg="addSp delSp modSp new mod modNotesTx">
        <pc:chgData name="濬澤" userId="e8b9fee4-4906-45f3-9dc4-f14c03e002fa" providerId="ADAL" clId="{2DB6E4DB-8F5A-4B39-A2C9-02579C925BF4}" dt="2022-07-27T11:06:59.498" v="1545" actId="20577"/>
        <pc:sldMkLst>
          <pc:docMk/>
          <pc:sldMk cId="1560458122" sldId="266"/>
        </pc:sldMkLst>
        <pc:spChg chg="mod">
          <ac:chgData name="濬澤" userId="e8b9fee4-4906-45f3-9dc4-f14c03e002fa" providerId="ADAL" clId="{2DB6E4DB-8F5A-4B39-A2C9-02579C925BF4}" dt="2022-07-27T11:06:28.761" v="1490" actId="27636"/>
          <ac:spMkLst>
            <pc:docMk/>
            <pc:sldMk cId="1560458122" sldId="266"/>
            <ac:spMk id="2" creationId="{06454668-9315-4541-97C0-FBE12FE4A099}"/>
          </ac:spMkLst>
        </pc:spChg>
        <pc:spChg chg="del">
          <ac:chgData name="濬澤" userId="e8b9fee4-4906-45f3-9dc4-f14c03e002fa" providerId="ADAL" clId="{2DB6E4DB-8F5A-4B39-A2C9-02579C925BF4}" dt="2022-07-27T11:06:41.254" v="1493" actId="478"/>
          <ac:spMkLst>
            <pc:docMk/>
            <pc:sldMk cId="1560458122" sldId="266"/>
            <ac:spMk id="3" creationId="{DAED5ABE-33DB-4CD1-8793-29F13055A70B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4" creationId="{32016176-A62A-4463-B17A-1FDDB9969CBD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5" creationId="{0A93A1E7-2C4A-435F-8D63-B5B0F89728E4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6" creationId="{041F49E4-8160-4D3A-917F-8378824D745F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7" creationId="{1BD3B52B-7607-4DDD-8C85-35EF9E064F69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8" creationId="{08858491-952B-4A00-B8E4-B459C28017FF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9" creationId="{A0311C86-B6E1-4548-A044-166325707E0C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3" creationId="{EC95CF18-A3DD-45A4-9622-63F2EDBFDB4A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4" creationId="{80935FB4-0265-4BEF-8105-24E93C841BC7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5" creationId="{A5A54104-FDEA-4750-AE06-70231F5BDA71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6" creationId="{75897F3D-B321-4030-A911-27059BA413F3}"/>
          </ac:spMkLst>
        </pc:spChg>
        <pc:spChg chg="add mod">
          <ac:chgData name="濬澤" userId="e8b9fee4-4906-45f3-9dc4-f14c03e002fa" providerId="ADAL" clId="{2DB6E4DB-8F5A-4B39-A2C9-02579C925BF4}" dt="2022-07-27T11:06:39.736" v="1492" actId="1076"/>
          <ac:spMkLst>
            <pc:docMk/>
            <pc:sldMk cId="1560458122" sldId="266"/>
            <ac:spMk id="17" creationId="{A7C75D38-5B30-4DAA-BC1E-2A7673327FBA}"/>
          </ac:spMkLst>
        </pc:sp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0" creationId="{FA64C303-7928-4B0C-9A58-A690E3FE1F33}"/>
          </ac:cxnSpMkLst>
        </pc:cxn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1" creationId="{48799806-FC76-4C52-9AFF-13B992F9AFD4}"/>
          </ac:cxnSpMkLst>
        </pc:cxnChg>
        <pc:cxnChg chg="add mod">
          <ac:chgData name="濬澤" userId="e8b9fee4-4906-45f3-9dc4-f14c03e002fa" providerId="ADAL" clId="{2DB6E4DB-8F5A-4B39-A2C9-02579C925BF4}" dt="2022-07-27T11:06:39.736" v="1492" actId="1076"/>
          <ac:cxnSpMkLst>
            <pc:docMk/>
            <pc:sldMk cId="1560458122" sldId="266"/>
            <ac:cxnSpMk id="12" creationId="{C80CAE62-B83A-41B8-B2BF-FA697A59F9CB}"/>
          </ac:cxnSpMkLst>
        </pc:cxn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205960744" sldId="266"/>
        </pc:sldMkLst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256039752" sldId="267"/>
        </pc:sldMkLst>
      </pc:sldChg>
      <pc:sldChg chg="addSp modSp new mod modNotesTx">
        <pc:chgData name="濬澤" userId="e8b9fee4-4906-45f3-9dc4-f14c03e002fa" providerId="ADAL" clId="{2DB6E4DB-8F5A-4B39-A2C9-02579C925BF4}" dt="2022-08-03T09:19:28.858" v="2165" actId="1076"/>
        <pc:sldMkLst>
          <pc:docMk/>
          <pc:sldMk cId="2302659450" sldId="267"/>
        </pc:sldMkLst>
        <pc:spChg chg="mod">
          <ac:chgData name="濬澤" userId="e8b9fee4-4906-45f3-9dc4-f14c03e002fa" providerId="ADAL" clId="{2DB6E4DB-8F5A-4B39-A2C9-02579C925BF4}" dt="2022-07-27T11:07:24.959" v="1548" actId="27636"/>
          <ac:spMkLst>
            <pc:docMk/>
            <pc:sldMk cId="2302659450" sldId="267"/>
            <ac:spMk id="2" creationId="{B6424257-104E-4C83-AD71-F55760A702CD}"/>
          </ac:spMkLst>
        </pc:spChg>
        <pc:spChg chg="mod">
          <ac:chgData name="濬澤" userId="e8b9fee4-4906-45f3-9dc4-f14c03e002fa" providerId="ADAL" clId="{2DB6E4DB-8F5A-4B39-A2C9-02579C925BF4}" dt="2022-07-28T08:25:27.634" v="1768" actId="404"/>
          <ac:spMkLst>
            <pc:docMk/>
            <pc:sldMk cId="2302659450" sldId="267"/>
            <ac:spMk id="3" creationId="{55856296-9084-477B-9A41-714135D91A30}"/>
          </ac:spMkLst>
        </pc:spChg>
        <pc:picChg chg="add mod">
          <ac:chgData name="濬澤" userId="e8b9fee4-4906-45f3-9dc4-f14c03e002fa" providerId="ADAL" clId="{2DB6E4DB-8F5A-4B39-A2C9-02579C925BF4}" dt="2022-07-27T11:07:43.991" v="1553" actId="1076"/>
          <ac:picMkLst>
            <pc:docMk/>
            <pc:sldMk cId="2302659450" sldId="267"/>
            <ac:picMk id="4" creationId="{41196E13-DC89-469A-A738-752C4C947165}"/>
          </ac:picMkLst>
        </pc:picChg>
        <pc:picChg chg="add mod">
          <ac:chgData name="濬澤" userId="e8b9fee4-4906-45f3-9dc4-f14c03e002fa" providerId="ADAL" clId="{2DB6E4DB-8F5A-4B39-A2C9-02579C925BF4}" dt="2022-07-27T11:07:43.991" v="1553" actId="1076"/>
          <ac:picMkLst>
            <pc:docMk/>
            <pc:sldMk cId="2302659450" sldId="267"/>
            <ac:picMk id="5" creationId="{030B7433-A3AF-4303-8000-C805D6200272}"/>
          </ac:picMkLst>
        </pc:picChg>
        <pc:picChg chg="add mod">
          <ac:chgData name="濬澤" userId="e8b9fee4-4906-45f3-9dc4-f14c03e002fa" providerId="ADAL" clId="{2DB6E4DB-8F5A-4B39-A2C9-02579C925BF4}" dt="2022-08-03T09:19:28.858" v="2165" actId="1076"/>
          <ac:picMkLst>
            <pc:docMk/>
            <pc:sldMk cId="2302659450" sldId="267"/>
            <ac:picMk id="6" creationId="{A73CA9C1-6F01-4609-B874-1ED93516B2AA}"/>
          </ac:picMkLst>
        </pc:picChg>
      </pc:sldChg>
      <pc:sldChg chg="modSp new mod">
        <pc:chgData name="濬澤" userId="e8b9fee4-4906-45f3-9dc4-f14c03e002fa" providerId="ADAL" clId="{2DB6E4DB-8F5A-4B39-A2C9-02579C925BF4}" dt="2022-07-27T11:10:58.908" v="1563" actId="2711"/>
        <pc:sldMkLst>
          <pc:docMk/>
          <pc:sldMk cId="2587714818" sldId="268"/>
        </pc:sldMkLst>
        <pc:spChg chg="mod">
          <ac:chgData name="濬澤" userId="e8b9fee4-4906-45f3-9dc4-f14c03e002fa" providerId="ADAL" clId="{2DB6E4DB-8F5A-4B39-A2C9-02579C925BF4}" dt="2022-07-27T11:08:17.769" v="1558" actId="27636"/>
          <ac:spMkLst>
            <pc:docMk/>
            <pc:sldMk cId="2587714818" sldId="268"/>
            <ac:spMk id="2" creationId="{E52B969C-4D34-4675-9C6A-0354B0FDB12D}"/>
          </ac:spMkLst>
        </pc:spChg>
        <pc:spChg chg="mod">
          <ac:chgData name="濬澤" userId="e8b9fee4-4906-45f3-9dc4-f14c03e002fa" providerId="ADAL" clId="{2DB6E4DB-8F5A-4B39-A2C9-02579C925BF4}" dt="2022-07-27T11:10:58.908" v="1563" actId="2711"/>
          <ac:spMkLst>
            <pc:docMk/>
            <pc:sldMk cId="2587714818" sldId="268"/>
            <ac:spMk id="3" creationId="{10A7FBFB-C162-4B1D-9F57-8BFF793B962F}"/>
          </ac:spMkLst>
        </pc:sp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694137024" sldId="268"/>
        </pc:sldMkLst>
      </pc:sldChg>
      <pc:sldChg chg="addSp delSp modSp new mod modNotesTx">
        <pc:chgData name="濬澤" userId="e8b9fee4-4906-45f3-9dc4-f14c03e002fa" providerId="ADAL" clId="{2DB6E4DB-8F5A-4B39-A2C9-02579C925BF4}" dt="2022-07-27T11:12:31.424" v="1584" actId="20577"/>
        <pc:sldMkLst>
          <pc:docMk/>
          <pc:sldMk cId="517080969" sldId="269"/>
        </pc:sldMkLst>
        <pc:spChg chg="mod">
          <ac:chgData name="濬澤" userId="e8b9fee4-4906-45f3-9dc4-f14c03e002fa" providerId="ADAL" clId="{2DB6E4DB-8F5A-4B39-A2C9-02579C925BF4}" dt="2022-07-27T11:11:14.476" v="1566" actId="27636"/>
          <ac:spMkLst>
            <pc:docMk/>
            <pc:sldMk cId="517080969" sldId="269"/>
            <ac:spMk id="2" creationId="{94769266-4AC5-46B1-880B-13B1AA7B81CE}"/>
          </ac:spMkLst>
        </pc:spChg>
        <pc:spChg chg="mod">
          <ac:chgData name="濬澤" userId="e8b9fee4-4906-45f3-9dc4-f14c03e002fa" providerId="ADAL" clId="{2DB6E4DB-8F5A-4B39-A2C9-02579C925BF4}" dt="2022-07-27T11:11:28.827" v="1570" actId="403"/>
          <ac:spMkLst>
            <pc:docMk/>
            <pc:sldMk cId="517080969" sldId="269"/>
            <ac:spMk id="3" creationId="{14E639F1-6410-43CC-BDED-424DCBA4CAF4}"/>
          </ac:spMkLst>
        </pc:spChg>
        <pc:spChg chg="add del mod">
          <ac:chgData name="濬澤" userId="e8b9fee4-4906-45f3-9dc4-f14c03e002fa" providerId="ADAL" clId="{2DB6E4DB-8F5A-4B39-A2C9-02579C925BF4}" dt="2022-07-27T11:11:42.974" v="1574"/>
          <ac:spMkLst>
            <pc:docMk/>
            <pc:sldMk cId="517080969" sldId="269"/>
            <ac:spMk id="6" creationId="{A44F9C68-EF93-45FE-9D7B-B3ACABF73588}"/>
          </ac:spMkLst>
        </pc:spChg>
        <pc:spChg chg="add del mod">
          <ac:chgData name="濬澤" userId="e8b9fee4-4906-45f3-9dc4-f14c03e002fa" providerId="ADAL" clId="{2DB6E4DB-8F5A-4B39-A2C9-02579C925BF4}" dt="2022-07-27T11:11:42.974" v="1574"/>
          <ac:spMkLst>
            <pc:docMk/>
            <pc:sldMk cId="517080969" sldId="269"/>
            <ac:spMk id="7" creationId="{915239F1-2855-4EDF-9E57-1A2646A3D8E3}"/>
          </ac:spMkLst>
        </pc:spChg>
        <pc:graphicFrameChg chg="add del mod">
          <ac:chgData name="濬澤" userId="e8b9fee4-4906-45f3-9dc4-f14c03e002fa" providerId="ADAL" clId="{2DB6E4DB-8F5A-4B39-A2C9-02579C925BF4}" dt="2022-07-27T11:11:42.974" v="1574"/>
          <ac:graphicFrameMkLst>
            <pc:docMk/>
            <pc:sldMk cId="517080969" sldId="269"/>
            <ac:graphicFrameMk id="4" creationId="{ECD0ADEA-2F28-43C8-B5FE-5FF3793257A8}"/>
          </ac:graphicFrameMkLst>
        </pc:graphicFrameChg>
        <pc:graphicFrameChg chg="add del mod">
          <ac:chgData name="濬澤" userId="e8b9fee4-4906-45f3-9dc4-f14c03e002fa" providerId="ADAL" clId="{2DB6E4DB-8F5A-4B39-A2C9-02579C925BF4}" dt="2022-07-27T11:11:42.974" v="1574"/>
          <ac:graphicFrameMkLst>
            <pc:docMk/>
            <pc:sldMk cId="517080969" sldId="269"/>
            <ac:graphicFrameMk id="5" creationId="{C500047C-2F0B-4062-A383-3D9E2D634A32}"/>
          </ac:graphicFrameMkLst>
        </pc:graphicFrameChg>
        <pc:graphicFrameChg chg="add mod">
          <ac:chgData name="濬澤" userId="e8b9fee4-4906-45f3-9dc4-f14c03e002fa" providerId="ADAL" clId="{2DB6E4DB-8F5A-4B39-A2C9-02579C925BF4}" dt="2022-07-27T11:12:04.481" v="1582" actId="1037"/>
          <ac:graphicFrameMkLst>
            <pc:docMk/>
            <pc:sldMk cId="517080969" sldId="269"/>
            <ac:graphicFrameMk id="9" creationId="{12EA86E0-CEC4-4989-940F-6C9011572378}"/>
          </ac:graphicFrameMkLst>
        </pc:graphicFrameChg>
        <pc:picChg chg="add mod">
          <ac:chgData name="濬澤" userId="e8b9fee4-4906-45f3-9dc4-f14c03e002fa" providerId="ADAL" clId="{2DB6E4DB-8F5A-4B39-A2C9-02579C925BF4}" dt="2022-07-27T11:11:52.547" v="1578" actId="1076"/>
          <ac:picMkLst>
            <pc:docMk/>
            <pc:sldMk cId="517080969" sldId="269"/>
            <ac:picMk id="8" creationId="{AC260DAD-90BB-46C7-A454-DBB15A481ECD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3525224937" sldId="269"/>
        </pc:sldMkLst>
      </pc:sldChg>
      <pc:sldChg chg="addSp delSp modSp new mod">
        <pc:chgData name="濬澤" userId="e8b9fee4-4906-45f3-9dc4-f14c03e002fa" providerId="ADAL" clId="{2DB6E4DB-8F5A-4B39-A2C9-02579C925BF4}" dt="2022-07-27T11:13:05.819" v="1595" actId="1076"/>
        <pc:sldMkLst>
          <pc:docMk/>
          <pc:sldMk cId="2896328803" sldId="270"/>
        </pc:sldMkLst>
        <pc:spChg chg="mod">
          <ac:chgData name="濬澤" userId="e8b9fee4-4906-45f3-9dc4-f14c03e002fa" providerId="ADAL" clId="{2DB6E4DB-8F5A-4B39-A2C9-02579C925BF4}" dt="2022-07-27T11:12:38.976" v="1587" actId="27636"/>
          <ac:spMkLst>
            <pc:docMk/>
            <pc:sldMk cId="2896328803" sldId="270"/>
            <ac:spMk id="2" creationId="{2F43E049-6093-49C2-A011-A0F57083A413}"/>
          </ac:spMkLst>
        </pc:spChg>
        <pc:spChg chg="mod">
          <ac:chgData name="濬澤" userId="e8b9fee4-4906-45f3-9dc4-f14c03e002fa" providerId="ADAL" clId="{2DB6E4DB-8F5A-4B39-A2C9-02579C925BF4}" dt="2022-07-27T11:12:45.132" v="1589" actId="404"/>
          <ac:spMkLst>
            <pc:docMk/>
            <pc:sldMk cId="2896328803" sldId="270"/>
            <ac:spMk id="3" creationId="{71305934-B856-46F8-8760-37EA6766F900}"/>
          </ac:spMkLst>
        </pc:spChg>
        <pc:spChg chg="add mod">
          <ac:chgData name="濬澤" userId="e8b9fee4-4906-45f3-9dc4-f14c03e002fa" providerId="ADAL" clId="{2DB6E4DB-8F5A-4B39-A2C9-02579C925BF4}" dt="2022-07-27T11:13:05.819" v="1595" actId="1076"/>
          <ac:spMkLst>
            <pc:docMk/>
            <pc:sldMk cId="2896328803" sldId="270"/>
            <ac:spMk id="8" creationId="{09149CCF-5B88-4F62-A312-2EB72C1EBAD9}"/>
          </ac:spMkLst>
        </pc:spChg>
        <pc:spChg chg="add mod">
          <ac:chgData name="濬澤" userId="e8b9fee4-4906-45f3-9dc4-f14c03e002fa" providerId="ADAL" clId="{2DB6E4DB-8F5A-4B39-A2C9-02579C925BF4}" dt="2022-07-27T11:13:05.819" v="1595" actId="1076"/>
          <ac:spMkLst>
            <pc:docMk/>
            <pc:sldMk cId="2896328803" sldId="270"/>
            <ac:spMk id="9" creationId="{C8FC5524-C724-4C27-B288-07F5D9F14690}"/>
          </ac:spMkLst>
        </pc:sp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5" creationId="{5A0A7891-0885-498A-A4A4-35CC623D6581}"/>
          </ac:graphicFrameMkLst>
        </pc:graphicFrame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6" creationId="{EAB710FC-DA80-45B1-B1D5-CD1FFE9D3B62}"/>
          </ac:graphicFrameMkLst>
        </pc:graphicFrameChg>
        <pc:graphicFrameChg chg="add mod">
          <ac:chgData name="濬澤" userId="e8b9fee4-4906-45f3-9dc4-f14c03e002fa" providerId="ADAL" clId="{2DB6E4DB-8F5A-4B39-A2C9-02579C925BF4}" dt="2022-07-27T11:13:05.819" v="1595" actId="1076"/>
          <ac:graphicFrameMkLst>
            <pc:docMk/>
            <pc:sldMk cId="2896328803" sldId="270"/>
            <ac:graphicFrameMk id="7" creationId="{D556D067-F747-402C-8352-FF41B4E29616}"/>
          </ac:graphicFrameMkLst>
        </pc:graphicFrameChg>
        <pc:picChg chg="add del mod">
          <ac:chgData name="濬澤" userId="e8b9fee4-4906-45f3-9dc4-f14c03e002fa" providerId="ADAL" clId="{2DB6E4DB-8F5A-4B39-A2C9-02579C925BF4}" dt="2022-07-27T11:12:57.922" v="1593"/>
          <ac:picMkLst>
            <pc:docMk/>
            <pc:sldMk cId="2896328803" sldId="270"/>
            <ac:picMk id="4" creationId="{10BF3A25-0015-41A2-9D43-8B86098BBD1A}"/>
          </ac:picMkLst>
        </pc:pic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0" creationId="{F1DA9281-4E44-49F4-A3C3-976EDA82B0DA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1" creationId="{413CF3F6-8AF8-4FD0-8C09-121F51F57E10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2" creationId="{F9B2E9A9-CB57-44F3-BBD6-B4A0C40EE4DA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3" creationId="{6020CD3F-5ED1-42D9-9929-B13B69D0EEF5}"/>
          </ac:cxnSpMkLst>
        </pc:cxnChg>
        <pc:cxnChg chg="add mod">
          <ac:chgData name="濬澤" userId="e8b9fee4-4906-45f3-9dc4-f14c03e002fa" providerId="ADAL" clId="{2DB6E4DB-8F5A-4B39-A2C9-02579C925BF4}" dt="2022-07-27T11:13:05.819" v="1595" actId="1076"/>
          <ac:cxnSpMkLst>
            <pc:docMk/>
            <pc:sldMk cId="2896328803" sldId="270"/>
            <ac:cxnSpMk id="14" creationId="{C6B8C1FC-C23A-4571-9FFD-2A5861579702}"/>
          </ac:cxnSpMkLst>
        </pc:cxn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4093456984" sldId="270"/>
        </pc:sldMkLst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2830109500" sldId="271"/>
        </pc:sldMkLst>
      </pc:sldChg>
      <pc:sldChg chg="addSp delSp modSp add mod">
        <pc:chgData name="濬澤" userId="e8b9fee4-4906-45f3-9dc4-f14c03e002fa" providerId="ADAL" clId="{2DB6E4DB-8F5A-4B39-A2C9-02579C925BF4}" dt="2022-07-27T11:13:45.066" v="1600" actId="1076"/>
        <pc:sldMkLst>
          <pc:docMk/>
          <pc:sldMk cId="4089984167" sldId="271"/>
        </pc:sldMkLst>
        <pc:spChg chg="mod">
          <ac:chgData name="濬澤" userId="e8b9fee4-4906-45f3-9dc4-f14c03e002fa" providerId="ADAL" clId="{2DB6E4DB-8F5A-4B39-A2C9-02579C925BF4}" dt="2022-07-27T11:13:31.524" v="1597" actId="20577"/>
          <ac:spMkLst>
            <pc:docMk/>
            <pc:sldMk cId="4089984167" sldId="271"/>
            <ac:spMk id="2" creationId="{2F43E049-6093-49C2-A011-A0F57083A413}"/>
          </ac:spMkLst>
        </pc:spChg>
        <pc:spChg chg="del">
          <ac:chgData name="濬澤" userId="e8b9fee4-4906-45f3-9dc4-f14c03e002fa" providerId="ADAL" clId="{2DB6E4DB-8F5A-4B39-A2C9-02579C925BF4}" dt="2022-07-27T11:13:40.734" v="1598" actId="478"/>
          <ac:spMkLst>
            <pc:docMk/>
            <pc:sldMk cId="4089984167" sldId="271"/>
            <ac:spMk id="8" creationId="{09149CCF-5B88-4F62-A312-2EB72C1EBAD9}"/>
          </ac:spMkLst>
        </pc:spChg>
        <pc:spChg chg="del">
          <ac:chgData name="濬澤" userId="e8b9fee4-4906-45f3-9dc4-f14c03e002fa" providerId="ADAL" clId="{2DB6E4DB-8F5A-4B39-A2C9-02579C925BF4}" dt="2022-07-27T11:13:40.734" v="1598" actId="478"/>
          <ac:spMkLst>
            <pc:docMk/>
            <pc:sldMk cId="4089984167" sldId="271"/>
            <ac:spMk id="9" creationId="{C8FC5524-C724-4C27-B288-07F5D9F14690}"/>
          </ac:spMkLst>
        </pc:spChg>
        <pc:spChg chg="add mod">
          <ac:chgData name="濬澤" userId="e8b9fee4-4906-45f3-9dc4-f14c03e002fa" providerId="ADAL" clId="{2DB6E4DB-8F5A-4B39-A2C9-02579C925BF4}" dt="2022-07-27T11:13:45.066" v="1600" actId="1076"/>
          <ac:spMkLst>
            <pc:docMk/>
            <pc:sldMk cId="4089984167" sldId="271"/>
            <ac:spMk id="18" creationId="{E6930189-E387-4327-BF0C-1B01610EED2A}"/>
          </ac:spMkLst>
        </pc:spChg>
        <pc:spChg chg="add mod">
          <ac:chgData name="濬澤" userId="e8b9fee4-4906-45f3-9dc4-f14c03e002fa" providerId="ADAL" clId="{2DB6E4DB-8F5A-4B39-A2C9-02579C925BF4}" dt="2022-07-27T11:13:45.066" v="1600" actId="1076"/>
          <ac:spMkLst>
            <pc:docMk/>
            <pc:sldMk cId="4089984167" sldId="271"/>
            <ac:spMk id="19" creationId="{11EE6C68-DA06-460B-B252-EEDC3DBC1D1D}"/>
          </ac:spMkLst>
        </pc:sp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5" creationId="{5A0A7891-0885-498A-A4A4-35CC623D6581}"/>
          </ac:graphicFrameMkLst>
        </pc:graphicFrame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6" creationId="{EAB710FC-DA80-45B1-B1D5-CD1FFE9D3B62}"/>
          </ac:graphicFrameMkLst>
        </pc:graphicFrameChg>
        <pc:graphicFrameChg chg="del">
          <ac:chgData name="濬澤" userId="e8b9fee4-4906-45f3-9dc4-f14c03e002fa" providerId="ADAL" clId="{2DB6E4DB-8F5A-4B39-A2C9-02579C925BF4}" dt="2022-07-27T11:13:40.734" v="1598" actId="478"/>
          <ac:graphicFrameMkLst>
            <pc:docMk/>
            <pc:sldMk cId="4089984167" sldId="271"/>
            <ac:graphicFrameMk id="7" creationId="{D556D067-F747-402C-8352-FF41B4E29616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5" creationId="{85698954-D0EF-4E2E-AF3D-B17F921EFE87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6" creationId="{E8C31EB8-5787-4BF3-A307-40D9000021E2}"/>
          </ac:graphicFrameMkLst>
        </pc:graphicFrameChg>
        <pc:graphicFrameChg chg="add mod">
          <ac:chgData name="濬澤" userId="e8b9fee4-4906-45f3-9dc4-f14c03e002fa" providerId="ADAL" clId="{2DB6E4DB-8F5A-4B39-A2C9-02579C925BF4}" dt="2022-07-27T11:13:45.066" v="1600" actId="1076"/>
          <ac:graphicFrameMkLst>
            <pc:docMk/>
            <pc:sldMk cId="4089984167" sldId="271"/>
            <ac:graphicFrameMk id="17" creationId="{20F42BAE-35F6-4D5C-BA03-34886F957612}"/>
          </ac:graphicFrameMkLst>
        </pc:graphicFrame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0" creationId="{F1DA9281-4E44-49F4-A3C3-976EDA82B0DA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1" creationId="{413CF3F6-8AF8-4FD0-8C09-121F51F57E10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2" creationId="{F9B2E9A9-CB57-44F3-BBD6-B4A0C40EE4DA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3" creationId="{6020CD3F-5ED1-42D9-9929-B13B69D0EEF5}"/>
          </ac:cxnSpMkLst>
        </pc:cxnChg>
        <pc:cxnChg chg="del">
          <ac:chgData name="濬澤" userId="e8b9fee4-4906-45f3-9dc4-f14c03e002fa" providerId="ADAL" clId="{2DB6E4DB-8F5A-4B39-A2C9-02579C925BF4}" dt="2022-07-27T11:13:40.734" v="1598" actId="478"/>
          <ac:cxnSpMkLst>
            <pc:docMk/>
            <pc:sldMk cId="4089984167" sldId="271"/>
            <ac:cxnSpMk id="14" creationId="{C6B8C1FC-C23A-4571-9FFD-2A5861579702}"/>
          </ac:cxnSpMkLst>
        </pc:cxnChg>
      </pc:sldChg>
      <pc:sldChg chg="addSp delSp modSp new mod modNotesTx">
        <pc:chgData name="濬澤" userId="e8b9fee4-4906-45f3-9dc4-f14c03e002fa" providerId="ADAL" clId="{2DB6E4DB-8F5A-4B39-A2C9-02579C925BF4}" dt="2022-07-27T11:14:53.978" v="1614" actId="20577"/>
        <pc:sldMkLst>
          <pc:docMk/>
          <pc:sldMk cId="449903569" sldId="272"/>
        </pc:sldMkLst>
        <pc:spChg chg="mod">
          <ac:chgData name="濬澤" userId="e8b9fee4-4906-45f3-9dc4-f14c03e002fa" providerId="ADAL" clId="{2DB6E4DB-8F5A-4B39-A2C9-02579C925BF4}" dt="2022-07-27T11:14:33.347" v="1609" actId="404"/>
          <ac:spMkLst>
            <pc:docMk/>
            <pc:sldMk cId="449903569" sldId="272"/>
            <ac:spMk id="2" creationId="{FECB9702-5D65-492F-9B1B-B6F5F6253FB1}"/>
          </ac:spMkLst>
        </pc:spChg>
        <pc:spChg chg="del">
          <ac:chgData name="濬澤" userId="e8b9fee4-4906-45f3-9dc4-f14c03e002fa" providerId="ADAL" clId="{2DB6E4DB-8F5A-4B39-A2C9-02579C925BF4}" dt="2022-07-27T11:14:41.521" v="1610" actId="478"/>
          <ac:spMkLst>
            <pc:docMk/>
            <pc:sldMk cId="449903569" sldId="272"/>
            <ac:spMk id="3" creationId="{CDB61BF9-B3DD-4D4F-849D-D713A6908EEE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5" creationId="{58FFC508-0127-45F1-B3B7-C443DA20A6A5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6" creationId="{637D8743-285E-4012-BFA2-E55BA3333741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8" creationId="{3214F9F2-44B9-4DB2-897D-F281A61FF015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9" creationId="{98AB99D6-D9E2-4FBB-91FA-A79833977EE0}"/>
          </ac:spMkLst>
        </pc:spChg>
        <pc:spChg chg="add mod">
          <ac:chgData name="濬澤" userId="e8b9fee4-4906-45f3-9dc4-f14c03e002fa" providerId="ADAL" clId="{2DB6E4DB-8F5A-4B39-A2C9-02579C925BF4}" dt="2022-07-27T11:14:44.215" v="1612" actId="1076"/>
          <ac:spMkLst>
            <pc:docMk/>
            <pc:sldMk cId="449903569" sldId="272"/>
            <ac:spMk id="10" creationId="{BB9A132A-153F-4BC1-85C5-208235D89517}"/>
          </ac:spMkLst>
        </pc:spChg>
        <pc:picChg chg="add mod">
          <ac:chgData name="濬澤" userId="e8b9fee4-4906-45f3-9dc4-f14c03e002fa" providerId="ADAL" clId="{2DB6E4DB-8F5A-4B39-A2C9-02579C925BF4}" dt="2022-07-27T11:14:44.215" v="1612" actId="1076"/>
          <ac:picMkLst>
            <pc:docMk/>
            <pc:sldMk cId="449903569" sldId="272"/>
            <ac:picMk id="4" creationId="{13ABFA16-4E04-4F64-BB1E-2C9907D4C093}"/>
          </ac:picMkLst>
        </pc:picChg>
        <pc:picChg chg="add mod">
          <ac:chgData name="濬澤" userId="e8b9fee4-4906-45f3-9dc4-f14c03e002fa" providerId="ADAL" clId="{2DB6E4DB-8F5A-4B39-A2C9-02579C925BF4}" dt="2022-07-27T11:14:44.215" v="1612" actId="1076"/>
          <ac:picMkLst>
            <pc:docMk/>
            <pc:sldMk cId="449903569" sldId="272"/>
            <ac:picMk id="7" creationId="{F7846785-E821-4606-97ED-5F8FCBA79F32}"/>
          </ac:picMkLst>
        </pc:picChg>
      </pc:sldChg>
      <pc:sldChg chg="del">
        <pc:chgData name="濬澤" userId="e8b9fee4-4906-45f3-9dc4-f14c03e002fa" providerId="ADAL" clId="{2DB6E4DB-8F5A-4B39-A2C9-02579C925BF4}" dt="2022-07-27T08:47:27.330" v="41" actId="47"/>
        <pc:sldMkLst>
          <pc:docMk/>
          <pc:sldMk cId="1244958170" sldId="272"/>
        </pc:sldMkLst>
      </pc:sldChg>
      <pc:sldChg chg="addSp delSp modSp add mod modNotesTx">
        <pc:chgData name="濬澤" userId="e8b9fee4-4906-45f3-9dc4-f14c03e002fa" providerId="ADAL" clId="{2DB6E4DB-8F5A-4B39-A2C9-02579C925BF4}" dt="2022-07-28T08:08:27.046" v="1621" actId="1076"/>
        <pc:sldMkLst>
          <pc:docMk/>
          <pc:sldMk cId="1638056639" sldId="273"/>
        </pc:sldMkLst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5" creationId="{58FFC508-0127-45F1-B3B7-C443DA20A6A5}"/>
          </ac:spMkLst>
        </pc:spChg>
        <pc:spChg chg="del">
          <ac:chgData name="濬澤" userId="e8b9fee4-4906-45f3-9dc4-f14c03e002fa" providerId="ADAL" clId="{2DB6E4DB-8F5A-4B39-A2C9-02579C925BF4}" dt="2022-07-28T08:08:22.620" v="1618" actId="478"/>
          <ac:spMkLst>
            <pc:docMk/>
            <pc:sldMk cId="1638056639" sldId="273"/>
            <ac:spMk id="6" creationId="{637D8743-285E-4012-BFA2-E55BA3333741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8" creationId="{3214F9F2-44B9-4DB2-897D-F281A61FF015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9" creationId="{98AB99D6-D9E2-4FBB-91FA-A79833977EE0}"/>
          </ac:spMkLst>
        </pc:spChg>
        <pc:spChg chg="del">
          <ac:chgData name="濬澤" userId="e8b9fee4-4906-45f3-9dc4-f14c03e002fa" providerId="ADAL" clId="{2DB6E4DB-8F5A-4B39-A2C9-02579C925BF4}" dt="2022-07-28T08:08:24.223" v="1619" actId="478"/>
          <ac:spMkLst>
            <pc:docMk/>
            <pc:sldMk cId="1638056639" sldId="273"/>
            <ac:spMk id="10" creationId="{BB9A132A-153F-4BC1-85C5-208235D89517}"/>
          </ac:spMkLst>
        </pc:spChg>
        <pc:picChg chg="del">
          <ac:chgData name="濬澤" userId="e8b9fee4-4906-45f3-9dc4-f14c03e002fa" providerId="ADAL" clId="{2DB6E4DB-8F5A-4B39-A2C9-02579C925BF4}" dt="2022-07-28T08:08:21.421" v="1617" actId="478"/>
          <ac:picMkLst>
            <pc:docMk/>
            <pc:sldMk cId="1638056639" sldId="273"/>
            <ac:picMk id="4" creationId="{13ABFA16-4E04-4F64-BB1E-2C9907D4C093}"/>
          </ac:picMkLst>
        </pc:picChg>
        <pc:picChg chg="del">
          <ac:chgData name="濬澤" userId="e8b9fee4-4906-45f3-9dc4-f14c03e002fa" providerId="ADAL" clId="{2DB6E4DB-8F5A-4B39-A2C9-02579C925BF4}" dt="2022-07-28T08:08:24.223" v="1619" actId="478"/>
          <ac:picMkLst>
            <pc:docMk/>
            <pc:sldMk cId="1638056639" sldId="273"/>
            <ac:picMk id="7" creationId="{F7846785-E821-4606-97ED-5F8FCBA79F32}"/>
          </ac:picMkLst>
        </pc:picChg>
        <pc:picChg chg="add mod">
          <ac:chgData name="濬澤" userId="e8b9fee4-4906-45f3-9dc4-f14c03e002fa" providerId="ADAL" clId="{2DB6E4DB-8F5A-4B39-A2C9-02579C925BF4}" dt="2022-07-28T08:08:27.046" v="1621" actId="1076"/>
          <ac:picMkLst>
            <pc:docMk/>
            <pc:sldMk cId="1638056639" sldId="273"/>
            <ac:picMk id="11" creationId="{BB3D27B0-DCA3-44A6-A2FB-A07FD7BA772D}"/>
          </ac:picMkLst>
        </pc:picChg>
      </pc:sldChg>
      <pc:sldChg chg="add del">
        <pc:chgData name="濬澤" userId="e8b9fee4-4906-45f3-9dc4-f14c03e002fa" providerId="ADAL" clId="{2DB6E4DB-8F5A-4B39-A2C9-02579C925BF4}" dt="2022-07-28T08:08:37.460" v="1623" actId="2890"/>
        <pc:sldMkLst>
          <pc:docMk/>
          <pc:sldMk cId="2567469994" sldId="274"/>
        </pc:sldMkLst>
      </pc:sldChg>
      <pc:sldChg chg="addSp delSp modSp new mod modNotesTx">
        <pc:chgData name="濬澤" userId="e8b9fee4-4906-45f3-9dc4-f14c03e002fa" providerId="ADAL" clId="{2DB6E4DB-8F5A-4B39-A2C9-02579C925BF4}" dt="2022-08-03T09:31:32.173" v="2290" actId="2711"/>
        <pc:sldMkLst>
          <pc:docMk/>
          <pc:sldMk cId="3710917218" sldId="274"/>
        </pc:sldMkLst>
        <pc:spChg chg="mod">
          <ac:chgData name="濬澤" userId="e8b9fee4-4906-45f3-9dc4-f14c03e002fa" providerId="ADAL" clId="{2DB6E4DB-8F5A-4B39-A2C9-02579C925BF4}" dt="2022-07-28T08:08:44.089" v="1626" actId="27636"/>
          <ac:spMkLst>
            <pc:docMk/>
            <pc:sldMk cId="3710917218" sldId="274"/>
            <ac:spMk id="2" creationId="{FEC21869-70D1-41AE-B5F6-FD10DB42A518}"/>
          </ac:spMkLst>
        </pc:spChg>
        <pc:spChg chg="del">
          <ac:chgData name="濬澤" userId="e8b9fee4-4906-45f3-9dc4-f14c03e002fa" providerId="ADAL" clId="{2DB6E4DB-8F5A-4B39-A2C9-02579C925BF4}" dt="2022-07-28T08:08:47.499" v="1627" actId="478"/>
          <ac:spMkLst>
            <pc:docMk/>
            <pc:sldMk cId="3710917218" sldId="274"/>
            <ac:spMk id="3" creationId="{C4069FDF-7879-49B8-8597-795D66BC2F3F}"/>
          </ac:spMkLst>
        </pc:spChg>
        <pc:spChg chg="add mod">
          <ac:chgData name="濬澤" userId="e8b9fee4-4906-45f3-9dc4-f14c03e002fa" providerId="ADAL" clId="{2DB6E4DB-8F5A-4B39-A2C9-02579C925BF4}" dt="2022-08-03T09:30:42.249" v="2275" actId="1076"/>
          <ac:spMkLst>
            <pc:docMk/>
            <pc:sldMk cId="3710917218" sldId="274"/>
            <ac:spMk id="6" creationId="{E9A64D7C-5151-4BC6-BD04-28EF1EE7D056}"/>
          </ac:spMkLst>
        </pc:spChg>
        <pc:spChg chg="add mod">
          <ac:chgData name="濬澤" userId="e8b9fee4-4906-45f3-9dc4-f14c03e002fa" providerId="ADAL" clId="{2DB6E4DB-8F5A-4B39-A2C9-02579C925BF4}" dt="2022-08-03T09:30:42.249" v="2275" actId="1076"/>
          <ac:spMkLst>
            <pc:docMk/>
            <pc:sldMk cId="3710917218" sldId="274"/>
            <ac:spMk id="7" creationId="{EC7EC6B1-129B-49BC-B53B-0476CCC1DA34}"/>
          </ac:spMkLst>
        </pc:spChg>
        <pc:spChg chg="add mod">
          <ac:chgData name="濬澤" userId="e8b9fee4-4906-45f3-9dc4-f14c03e002fa" providerId="ADAL" clId="{2DB6E4DB-8F5A-4B39-A2C9-02579C925BF4}" dt="2022-08-03T09:31:32.173" v="2290" actId="2711"/>
          <ac:spMkLst>
            <pc:docMk/>
            <pc:sldMk cId="3710917218" sldId="274"/>
            <ac:spMk id="9" creationId="{B9255800-2C55-4DC2-99F5-1BC8669EFB7F}"/>
          </ac:spMkLst>
        </pc:spChg>
        <pc:picChg chg="add mod">
          <ac:chgData name="濬澤" userId="e8b9fee4-4906-45f3-9dc4-f14c03e002fa" providerId="ADAL" clId="{2DB6E4DB-8F5A-4B39-A2C9-02579C925BF4}" dt="2022-08-03T09:30:42.249" v="2275" actId="1076"/>
          <ac:picMkLst>
            <pc:docMk/>
            <pc:sldMk cId="3710917218" sldId="274"/>
            <ac:picMk id="4" creationId="{A068F465-347B-4430-81B1-E3F232B99D93}"/>
          </ac:picMkLst>
        </pc:picChg>
        <pc:cxnChg chg="add mod">
          <ac:chgData name="濬澤" userId="e8b9fee4-4906-45f3-9dc4-f14c03e002fa" providerId="ADAL" clId="{2DB6E4DB-8F5A-4B39-A2C9-02579C925BF4}" dt="2022-08-03T09:30:42.249" v="2275" actId="1076"/>
          <ac:cxnSpMkLst>
            <pc:docMk/>
            <pc:sldMk cId="3710917218" sldId="274"/>
            <ac:cxnSpMk id="5" creationId="{22A513BD-2025-467B-A52A-9CEEDC54C2D6}"/>
          </ac:cxnSpMkLst>
        </pc:cxnChg>
      </pc:sldChg>
      <pc:sldChg chg="addSp delSp modSp new mod modNotesTx">
        <pc:chgData name="濬澤" userId="e8b9fee4-4906-45f3-9dc4-f14c03e002fa" providerId="ADAL" clId="{2DB6E4DB-8F5A-4B39-A2C9-02579C925BF4}" dt="2022-07-28T08:10:44.073" v="1650" actId="20577"/>
        <pc:sldMkLst>
          <pc:docMk/>
          <pc:sldMk cId="3321253371" sldId="275"/>
        </pc:sldMkLst>
        <pc:spChg chg="mod">
          <ac:chgData name="濬澤" userId="e8b9fee4-4906-45f3-9dc4-f14c03e002fa" providerId="ADAL" clId="{2DB6E4DB-8F5A-4B39-A2C9-02579C925BF4}" dt="2022-07-28T08:09:53.929" v="1634" actId="27636"/>
          <ac:spMkLst>
            <pc:docMk/>
            <pc:sldMk cId="3321253371" sldId="275"/>
            <ac:spMk id="2" creationId="{012B2371-8482-47FE-8921-8A94B4DA0E4A}"/>
          </ac:spMkLst>
        </pc:spChg>
        <pc:spChg chg="mod">
          <ac:chgData name="濬澤" userId="e8b9fee4-4906-45f3-9dc4-f14c03e002fa" providerId="ADAL" clId="{2DB6E4DB-8F5A-4B39-A2C9-02579C925BF4}" dt="2022-07-28T08:10:06.707" v="1641" actId="12"/>
          <ac:spMkLst>
            <pc:docMk/>
            <pc:sldMk cId="3321253371" sldId="275"/>
            <ac:spMk id="3" creationId="{8E65831F-CFA2-4705-8157-8482175578FF}"/>
          </ac:spMkLst>
        </pc:spChg>
        <pc:graphicFrameChg chg="add del mod">
          <ac:chgData name="濬澤" userId="e8b9fee4-4906-45f3-9dc4-f14c03e002fa" providerId="ADAL" clId="{2DB6E4DB-8F5A-4B39-A2C9-02579C925BF4}" dt="2022-07-28T08:10:13.613" v="1643"/>
          <ac:graphicFrameMkLst>
            <pc:docMk/>
            <pc:sldMk cId="3321253371" sldId="275"/>
            <ac:graphicFrameMk id="4" creationId="{60CEDDDE-088C-49BB-AF5A-74DF8A7AB024}"/>
          </ac:graphicFrameMkLst>
        </pc:graphicFrameChg>
        <pc:graphicFrameChg chg="add mod modGraphic">
          <ac:chgData name="濬澤" userId="e8b9fee4-4906-45f3-9dc4-f14c03e002fa" providerId="ADAL" clId="{2DB6E4DB-8F5A-4B39-A2C9-02579C925BF4}" dt="2022-07-28T08:10:32.154" v="1648" actId="1076"/>
          <ac:graphicFrameMkLst>
            <pc:docMk/>
            <pc:sldMk cId="3321253371" sldId="275"/>
            <ac:graphicFrameMk id="5" creationId="{E30B1B82-85B2-4294-8FB5-D2F831890C60}"/>
          </ac:graphicFrameMkLst>
        </pc:graphicFrameChg>
      </pc:sldChg>
      <pc:sldChg chg="addSp delSp modSp new mod modNotesTx">
        <pc:chgData name="濬澤" userId="e8b9fee4-4906-45f3-9dc4-f14c03e002fa" providerId="ADAL" clId="{2DB6E4DB-8F5A-4B39-A2C9-02579C925BF4}" dt="2022-08-03T07:56:24.989" v="1769"/>
        <pc:sldMkLst>
          <pc:docMk/>
          <pc:sldMk cId="1414322413" sldId="276"/>
        </pc:sldMkLst>
        <pc:spChg chg="mod">
          <ac:chgData name="濬澤" userId="e8b9fee4-4906-45f3-9dc4-f14c03e002fa" providerId="ADAL" clId="{2DB6E4DB-8F5A-4B39-A2C9-02579C925BF4}" dt="2022-07-28T08:10:53.146" v="1653" actId="27636"/>
          <ac:spMkLst>
            <pc:docMk/>
            <pc:sldMk cId="1414322413" sldId="276"/>
            <ac:spMk id="2" creationId="{FF194EF5-37D2-4472-91F8-AEA518167412}"/>
          </ac:spMkLst>
        </pc:spChg>
        <pc:spChg chg="mod">
          <ac:chgData name="濬澤" userId="e8b9fee4-4906-45f3-9dc4-f14c03e002fa" providerId="ADAL" clId="{2DB6E4DB-8F5A-4B39-A2C9-02579C925BF4}" dt="2022-07-28T08:15:33.790" v="1732" actId="207"/>
          <ac:spMkLst>
            <pc:docMk/>
            <pc:sldMk cId="1414322413" sldId="276"/>
            <ac:spMk id="3" creationId="{60416562-08F7-4D62-9E18-04FBC1C56EC5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5" creationId="{F85FC877-341F-4E72-A389-0203322BF9BE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6" creationId="{643D6362-FCD6-467D-A57E-A843FE9D7C4F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7" creationId="{420D7982-E83C-46A1-A7E1-161FBD42CD17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8" creationId="{A5DEE430-2046-464D-8752-FF25C153B065}"/>
          </ac:spMkLst>
        </pc:spChg>
        <pc:spChg chg="mod">
          <ac:chgData name="濬澤" userId="e8b9fee4-4906-45f3-9dc4-f14c03e002fa" providerId="ADAL" clId="{2DB6E4DB-8F5A-4B39-A2C9-02579C925BF4}" dt="2022-07-28T08:11:19.624" v="1665"/>
          <ac:spMkLst>
            <pc:docMk/>
            <pc:sldMk cId="1414322413" sldId="276"/>
            <ac:spMk id="9" creationId="{B8C0E196-90F3-4844-B569-01440025DE67}"/>
          </ac:spMkLst>
        </pc:spChg>
        <pc:spChg chg="add del mod">
          <ac:chgData name="濬澤" userId="e8b9fee4-4906-45f3-9dc4-f14c03e002fa" providerId="ADAL" clId="{2DB6E4DB-8F5A-4B39-A2C9-02579C925BF4}" dt="2022-07-28T08:14:31.531" v="1719"/>
          <ac:spMkLst>
            <pc:docMk/>
            <pc:sldMk cId="1414322413" sldId="276"/>
            <ac:spMk id="11" creationId="{5D27DB5B-D478-4614-AA23-66BD9A30A841}"/>
          </ac:spMkLst>
        </pc:spChg>
        <pc:grpChg chg="add del mod">
          <ac:chgData name="濬澤" userId="e8b9fee4-4906-45f3-9dc4-f14c03e002fa" providerId="ADAL" clId="{2DB6E4DB-8F5A-4B39-A2C9-02579C925BF4}" dt="2022-07-28T08:14:27.438" v="1717" actId="478"/>
          <ac:grpSpMkLst>
            <pc:docMk/>
            <pc:sldMk cId="1414322413" sldId="276"/>
            <ac:grpSpMk id="4" creationId="{60672822-18E9-4C52-9B9E-747666131C8E}"/>
          </ac:grpSpMkLst>
        </pc:grpChg>
        <pc:picChg chg="add del mod">
          <ac:chgData name="濬澤" userId="e8b9fee4-4906-45f3-9dc4-f14c03e002fa" providerId="ADAL" clId="{2DB6E4DB-8F5A-4B39-A2C9-02579C925BF4}" dt="2022-07-28T08:14:26.501" v="1716" actId="478"/>
          <ac:picMkLst>
            <pc:docMk/>
            <pc:sldMk cId="1414322413" sldId="276"/>
            <ac:picMk id="10" creationId="{A8C827FB-8893-4BEC-ACF2-7A5B1657D4CD}"/>
          </ac:picMkLst>
        </pc:picChg>
        <pc:picChg chg="add mod">
          <ac:chgData name="濬澤" userId="e8b9fee4-4906-45f3-9dc4-f14c03e002fa" providerId="ADAL" clId="{2DB6E4DB-8F5A-4B39-A2C9-02579C925BF4}" dt="2022-07-28T08:15:23.401" v="1730" actId="1076"/>
          <ac:picMkLst>
            <pc:docMk/>
            <pc:sldMk cId="1414322413" sldId="276"/>
            <ac:picMk id="12" creationId="{7B2D6D59-FE06-48D8-9A4D-C644A8BEDFBC}"/>
          </ac:picMkLst>
        </pc:picChg>
        <pc:picChg chg="add mod">
          <ac:chgData name="濬澤" userId="e8b9fee4-4906-45f3-9dc4-f14c03e002fa" providerId="ADAL" clId="{2DB6E4DB-8F5A-4B39-A2C9-02579C925BF4}" dt="2022-07-28T08:15:40.979" v="1733" actId="1076"/>
          <ac:picMkLst>
            <pc:docMk/>
            <pc:sldMk cId="1414322413" sldId="276"/>
            <ac:picMk id="13" creationId="{6D2D5F49-9E77-4780-ADD7-DC209262FEA0}"/>
          </ac:picMkLst>
        </pc:picChg>
      </pc:sldChg>
      <pc:sldChg chg="addSp delSp modSp new mod modNotesTx">
        <pc:chgData name="濬澤" userId="e8b9fee4-4906-45f3-9dc4-f14c03e002fa" providerId="ADAL" clId="{2DB6E4DB-8F5A-4B39-A2C9-02579C925BF4}" dt="2022-08-03T09:14:06.457" v="2050" actId="20577"/>
        <pc:sldMkLst>
          <pc:docMk/>
          <pc:sldMk cId="3866294115" sldId="277"/>
        </pc:sldMkLst>
        <pc:spChg chg="mod">
          <ac:chgData name="濬澤" userId="e8b9fee4-4906-45f3-9dc4-f14c03e002fa" providerId="ADAL" clId="{2DB6E4DB-8F5A-4B39-A2C9-02579C925BF4}" dt="2022-07-28T08:12:36.397" v="1713" actId="27636"/>
          <ac:spMkLst>
            <pc:docMk/>
            <pc:sldMk cId="3866294115" sldId="277"/>
            <ac:spMk id="2" creationId="{9087E69C-65CC-4B51-823E-6966623529D7}"/>
          </ac:spMkLst>
        </pc:spChg>
        <pc:spChg chg="mod">
          <ac:chgData name="濬澤" userId="e8b9fee4-4906-45f3-9dc4-f14c03e002fa" providerId="ADAL" clId="{2DB6E4DB-8F5A-4B39-A2C9-02579C925BF4}" dt="2022-08-03T09:12:39.516" v="1911" actId="2711"/>
          <ac:spMkLst>
            <pc:docMk/>
            <pc:sldMk cId="3866294115" sldId="277"/>
            <ac:spMk id="3" creationId="{62507CC4-AC58-4406-8864-6FFD1E9D44C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6" creationId="{6A58B8D7-EBC7-4F8E-A36D-09C46127BDE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7" creationId="{C4D5FCC8-5DF2-4EC2-8158-9FAE9B796A4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8" creationId="{D240855D-3E77-4A7C-B3D5-AB6266DD127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9" creationId="{3BFE684A-90EC-4CD0-84E3-2280865A5CF8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0" creationId="{C28410AA-55DD-4E0B-B9A0-B040D20FC03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1" creationId="{460DECA7-AF4F-4D1D-89F4-6586074C7FD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2" creationId="{62737F2B-52D1-4777-8C6A-2B72D807651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3" creationId="{957880D0-56C0-44E7-8C37-DE1DEEA2D825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5" creationId="{8EF5CA81-4C60-4425-AD4C-00998E63F40C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6" creationId="{910ADF1B-D62A-44E4-9584-C922C043A8B3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7" creationId="{2746517B-A065-4E53-8A2E-21595C15D9FE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8" creationId="{CCC37F5F-523B-4D3D-9813-829FE56912EA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19" creationId="{68291D35-BEDA-4C9D-BC93-E3F6FC2B6807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0" creationId="{15E4A7FA-00BB-40F1-B040-27631273E07D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1" creationId="{B30B0E89-295C-492F-B0BB-770CED8A1446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2" creationId="{9E0791C2-3AA7-48C7-AB76-5A52E290837A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4" creationId="{49BCD173-A111-470C-AD93-A13EE03B5783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5" creationId="{AD5445C5-85F8-4C79-B43B-054BF2A72A27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6" creationId="{4567941E-FB91-4D66-B7F5-BDDF8D91B656}"/>
          </ac:spMkLst>
        </pc:spChg>
        <pc:spChg chg="mod">
          <ac:chgData name="濬澤" userId="e8b9fee4-4906-45f3-9dc4-f14c03e002fa" providerId="ADAL" clId="{2DB6E4DB-8F5A-4B39-A2C9-02579C925BF4}" dt="2022-08-03T09:11:25.545" v="1887"/>
          <ac:spMkLst>
            <pc:docMk/>
            <pc:sldMk cId="3866294115" sldId="277"/>
            <ac:spMk id="27" creationId="{8D813A92-8DB8-4C10-9548-E7E66A578EC0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29" creationId="{F24FD3A7-F3A9-4A7D-B3EC-01BC5D6E2DB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0" creationId="{115ACA61-6799-46FA-863A-9419C61AAF9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1" creationId="{63716654-0D6A-4CEC-A220-906E56DACA0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2" creationId="{DD939B9A-90DB-4FFB-BC51-841F58150893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3" creationId="{318E1582-FEEF-428D-88D8-5582E5814C2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4" creationId="{98340540-8795-46D0-846E-4A2F09A0B9F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5" creationId="{2E9432AD-3627-403E-A025-91EEB422DF6E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6" creationId="{3B4A6C8F-93D9-4287-A56C-719A0FF11ADD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8" creationId="{EB2077B5-B753-4229-A97A-F0C7A4183DE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39" creationId="{BE091981-E098-4208-8F2A-818B8FF5C8C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0" creationId="{F887A900-B639-4372-93AF-ADEC3D0685C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1" creationId="{CE495B3E-C20B-497E-939B-345AEA4BAB96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2" creationId="{B517784A-B251-4289-B87F-0D0567790268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3" creationId="{041F127A-C8C2-4823-B5AA-20B9825C9DD1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4" creationId="{C39EBD6C-84B4-4F56-A020-3F13BF8CBC25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5" creationId="{E1D809CD-6315-4ABC-ADD0-5A989C9939CB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7" creationId="{B51EE3CD-1E1C-4257-843D-15CE7348DDCA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8" creationId="{7EA981C6-946A-4761-91EA-E968AB99D778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49" creationId="{1764C1F6-B47F-437C-82A5-096C9A18F2B0}"/>
          </ac:spMkLst>
        </pc:spChg>
        <pc:spChg chg="mod">
          <ac:chgData name="濬澤" userId="e8b9fee4-4906-45f3-9dc4-f14c03e002fa" providerId="ADAL" clId="{2DB6E4DB-8F5A-4B39-A2C9-02579C925BF4}" dt="2022-08-03T09:11:28.998" v="1889"/>
          <ac:spMkLst>
            <pc:docMk/>
            <pc:sldMk cId="3866294115" sldId="277"/>
            <ac:spMk id="50" creationId="{FD0682B5-266F-4445-B2C4-A6948E741004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2" creationId="{641E8634-F8F0-4C5B-ADBB-CDA8D7553E8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3" creationId="{7989DC54-3878-4D99-9CA6-A57909C5A648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4" creationId="{FAF3DBC4-25D2-4928-859A-153C1B1E2CE6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5" creationId="{3607C82C-D4F9-494B-8C6E-F1091738F6B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6" creationId="{7BF16025-8CAA-466D-ACE4-86D48156478B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7" creationId="{A14577E6-65F7-4018-95C7-11424970B405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8" creationId="{E0B0E2F3-8008-425C-ACDE-84EF183BBAE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59" creationId="{3FBE4AC8-89A0-40A5-BA9C-796EF5C0144F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1" creationId="{5950B0B0-A908-4328-AE91-48DA5BCF95DC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2" creationId="{39A01814-681B-44F0-A009-724C8A745F92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3" creationId="{C74F25B5-3ECF-40CA-B942-D6AECE4C6C49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4" creationId="{FAF86613-7EBC-4D85-A6DF-3E2D1FFA35DA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5" creationId="{E7F03211-F02A-4E2B-8685-8C68611C2D65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6" creationId="{8FDD1359-B634-4EC3-BC96-3BF0056DCE1F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7" creationId="{FAA9755A-A6F6-40EA-967F-6F4BECB24D0E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68" creationId="{D93FC95C-C7E1-4D7D-8DFA-E725AD1E04F7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0" creationId="{7407E58C-276E-40DA-B36B-BB3472087730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1" creationId="{6399AD5E-A08D-4D65-99C3-BEB619C57831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2" creationId="{25B8D5DE-EBC4-4262-9008-7D1874793776}"/>
          </ac:spMkLst>
        </pc:spChg>
        <pc:spChg chg="mod">
          <ac:chgData name="濬澤" userId="e8b9fee4-4906-45f3-9dc4-f14c03e002fa" providerId="ADAL" clId="{2DB6E4DB-8F5A-4B39-A2C9-02579C925BF4}" dt="2022-08-03T09:11:33.504" v="1891"/>
          <ac:spMkLst>
            <pc:docMk/>
            <pc:sldMk cId="3866294115" sldId="277"/>
            <ac:spMk id="73" creationId="{C4F879B4-B634-458F-8AB5-C45E6D8A5972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5" creationId="{46D09E4C-B7B1-4BB8-8BC3-4C5ACFD5F6F1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6" creationId="{E1589E38-9E8C-4593-9B11-351C45CC9C12}"/>
          </ac:spMkLst>
        </pc:spChg>
        <pc:spChg chg="mod">
          <ac:chgData name="濬澤" userId="e8b9fee4-4906-45f3-9dc4-f14c03e002fa" providerId="ADAL" clId="{2DB6E4DB-8F5A-4B39-A2C9-02579C925BF4}" dt="2022-08-03T09:12:18.537" v="1904" actId="255"/>
          <ac:spMkLst>
            <pc:docMk/>
            <pc:sldMk cId="3866294115" sldId="277"/>
            <ac:spMk id="77" creationId="{AF674364-226B-4ADD-ACBC-3BBEA3182CC5}"/>
          </ac:spMkLst>
        </pc:spChg>
        <pc:spChg chg="mod">
          <ac:chgData name="濬澤" userId="e8b9fee4-4906-45f3-9dc4-f14c03e002fa" providerId="ADAL" clId="{2DB6E4DB-8F5A-4B39-A2C9-02579C925BF4}" dt="2022-08-03T09:12:21.573" v="1905" actId="255"/>
          <ac:spMkLst>
            <pc:docMk/>
            <pc:sldMk cId="3866294115" sldId="277"/>
            <ac:spMk id="78" creationId="{3F69813F-54AE-4CF4-A5C1-96AB68481D7A}"/>
          </ac:spMkLst>
        </pc:spChg>
        <pc:spChg chg="mod">
          <ac:chgData name="濬澤" userId="e8b9fee4-4906-45f3-9dc4-f14c03e002fa" providerId="ADAL" clId="{2DB6E4DB-8F5A-4B39-A2C9-02579C925BF4}" dt="2022-08-03T09:12:15.314" v="1903" actId="255"/>
          <ac:spMkLst>
            <pc:docMk/>
            <pc:sldMk cId="3866294115" sldId="277"/>
            <ac:spMk id="79" creationId="{89F55197-9436-43C2-8CD2-B07810B13DBC}"/>
          </ac:spMkLst>
        </pc:s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5" creationId="{24B95804-E07C-4014-83E4-8BED8AFDAA68}"/>
          </ac:grpSpMkLst>
        </pc:gr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14" creationId="{3DD8728E-48CE-4228-A46E-D67F8000AE28}"/>
          </ac:grpSpMkLst>
        </pc:grpChg>
        <pc:grpChg chg="add del mod">
          <ac:chgData name="濬澤" userId="e8b9fee4-4906-45f3-9dc4-f14c03e002fa" providerId="ADAL" clId="{2DB6E4DB-8F5A-4B39-A2C9-02579C925BF4}" dt="2022-08-03T09:11:26.698" v="1888"/>
          <ac:grpSpMkLst>
            <pc:docMk/>
            <pc:sldMk cId="3866294115" sldId="277"/>
            <ac:grpSpMk id="23" creationId="{262C9D7C-5FC5-433C-9A16-8C5DF91FC233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28" creationId="{D977438B-3D49-4D2A-BF45-9DA7BC8EF802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37" creationId="{23650144-AE35-42B2-BC29-D37A84117165}"/>
          </ac:grpSpMkLst>
        </pc:grpChg>
        <pc:grpChg chg="add del mod">
          <ac:chgData name="濬澤" userId="e8b9fee4-4906-45f3-9dc4-f14c03e002fa" providerId="ADAL" clId="{2DB6E4DB-8F5A-4B39-A2C9-02579C925BF4}" dt="2022-08-03T09:11:31.341" v="1890"/>
          <ac:grpSpMkLst>
            <pc:docMk/>
            <pc:sldMk cId="3866294115" sldId="277"/>
            <ac:grpSpMk id="46" creationId="{F1137E75-DB54-4F2C-9F13-EDAC785C3CD3}"/>
          </ac:grpSpMkLst>
        </pc:grpChg>
        <pc:grpChg chg="add mod">
          <ac:chgData name="濬澤" userId="e8b9fee4-4906-45f3-9dc4-f14c03e002fa" providerId="ADAL" clId="{2DB6E4DB-8F5A-4B39-A2C9-02579C925BF4}" dt="2022-08-03T09:11:41.454" v="1893" actId="14100"/>
          <ac:grpSpMkLst>
            <pc:docMk/>
            <pc:sldMk cId="3866294115" sldId="277"/>
            <ac:grpSpMk id="51" creationId="{C7E524F6-C6F5-4FF8-9B93-67BD2A1EB2FF}"/>
          </ac:grpSpMkLst>
        </pc:grpChg>
        <pc:grpChg chg="add mod">
          <ac:chgData name="濬澤" userId="e8b9fee4-4906-45f3-9dc4-f14c03e002fa" providerId="ADAL" clId="{2DB6E4DB-8F5A-4B39-A2C9-02579C925BF4}" dt="2022-08-03T09:11:41.454" v="1893" actId="14100"/>
          <ac:grpSpMkLst>
            <pc:docMk/>
            <pc:sldMk cId="3866294115" sldId="277"/>
            <ac:grpSpMk id="60" creationId="{4F8B40B1-CED7-4943-A3B4-4BFFD07F7EBD}"/>
          </ac:grpSpMkLst>
        </pc:grpChg>
        <pc:grpChg chg="add mod">
          <ac:chgData name="濬澤" userId="e8b9fee4-4906-45f3-9dc4-f14c03e002fa" providerId="ADAL" clId="{2DB6E4DB-8F5A-4B39-A2C9-02579C925BF4}" dt="2022-08-03T09:11:48.243" v="1895" actId="14100"/>
          <ac:grpSpMkLst>
            <pc:docMk/>
            <pc:sldMk cId="3866294115" sldId="277"/>
            <ac:grpSpMk id="69" creationId="{171E813E-53DA-4676-BB78-7C8C97ACF693}"/>
          </ac:grpSpMkLst>
        </pc:grpChg>
        <pc:grpChg chg="add mod">
          <ac:chgData name="濬澤" userId="e8b9fee4-4906-45f3-9dc4-f14c03e002fa" providerId="ADAL" clId="{2DB6E4DB-8F5A-4B39-A2C9-02579C925BF4}" dt="2022-08-03T09:12:28.195" v="1909" actId="1076"/>
          <ac:grpSpMkLst>
            <pc:docMk/>
            <pc:sldMk cId="3866294115" sldId="277"/>
            <ac:grpSpMk id="74" creationId="{C0C26CA7-96D6-4534-A699-D6D94E194DC4}"/>
          </ac:grpSpMkLst>
        </pc:grpChg>
        <pc:picChg chg="add del">
          <ac:chgData name="濬澤" userId="e8b9fee4-4906-45f3-9dc4-f14c03e002fa" providerId="ADAL" clId="{2DB6E4DB-8F5A-4B39-A2C9-02579C925BF4}" dt="2022-08-03T09:11:23.181" v="1886"/>
          <ac:picMkLst>
            <pc:docMk/>
            <pc:sldMk cId="3866294115" sldId="277"/>
            <ac:picMk id="4" creationId="{DE4A25A7-4A54-4D81-95DA-8ACD4A47DA3F}"/>
          </ac:picMkLst>
        </pc:picChg>
      </pc:sldChg>
      <pc:sldChg chg="addSp delSp modSp new mod modClrScheme chgLayout">
        <pc:chgData name="濬澤" userId="e8b9fee4-4906-45f3-9dc4-f14c03e002fa" providerId="ADAL" clId="{2DB6E4DB-8F5A-4B39-A2C9-02579C925BF4}" dt="2022-07-28T08:24:31.655" v="1766" actId="14100"/>
        <pc:sldMkLst>
          <pc:docMk/>
          <pc:sldMk cId="2350850727" sldId="278"/>
        </pc:sldMkLst>
        <pc:spChg chg="mod ord">
          <ac:chgData name="濬澤" userId="e8b9fee4-4906-45f3-9dc4-f14c03e002fa" providerId="ADAL" clId="{2DB6E4DB-8F5A-4B39-A2C9-02579C925BF4}" dt="2022-07-28T08:22:34.985" v="1738" actId="404"/>
          <ac:spMkLst>
            <pc:docMk/>
            <pc:sldMk cId="2350850727" sldId="278"/>
            <ac:spMk id="2" creationId="{E9A1C859-5FC2-4162-BACD-A5A60E425356}"/>
          </ac:spMkLst>
        </pc:spChg>
        <pc:spChg chg="del mod ord">
          <ac:chgData name="濬澤" userId="e8b9fee4-4906-45f3-9dc4-f14c03e002fa" providerId="ADAL" clId="{2DB6E4DB-8F5A-4B39-A2C9-02579C925BF4}" dt="2022-07-28T08:22:32.748" v="1737" actId="700"/>
          <ac:spMkLst>
            <pc:docMk/>
            <pc:sldMk cId="2350850727" sldId="278"/>
            <ac:spMk id="3" creationId="{D5C553C2-158F-4C11-A844-CE2BCED54CDE}"/>
          </ac:spMkLst>
        </pc:spChg>
        <pc:spChg chg="add del mod ord">
          <ac:chgData name="濬澤" userId="e8b9fee4-4906-45f3-9dc4-f14c03e002fa" providerId="ADAL" clId="{2DB6E4DB-8F5A-4B39-A2C9-02579C925BF4}" dt="2022-07-28T08:23:29.511" v="1750" actId="478"/>
          <ac:spMkLst>
            <pc:docMk/>
            <pc:sldMk cId="2350850727" sldId="278"/>
            <ac:spMk id="4" creationId="{24F764BB-6EB0-4D6F-83FA-BAD64BFE9F00}"/>
          </ac:spMkLst>
        </pc:spChg>
        <pc:spChg chg="add del mod ord">
          <ac:chgData name="濬澤" userId="e8b9fee4-4906-45f3-9dc4-f14c03e002fa" providerId="ADAL" clId="{2DB6E4DB-8F5A-4B39-A2C9-02579C925BF4}" dt="2022-07-28T08:24:20.725" v="1764" actId="478"/>
          <ac:spMkLst>
            <pc:docMk/>
            <pc:sldMk cId="2350850727" sldId="278"/>
            <ac:spMk id="5" creationId="{033BB9FE-321F-403C-8D2A-E8767AC820E8}"/>
          </ac:spMkLst>
        </pc:spChg>
        <pc:spChg chg="add mod">
          <ac:chgData name="濬澤" userId="e8b9fee4-4906-45f3-9dc4-f14c03e002fa" providerId="ADAL" clId="{2DB6E4DB-8F5A-4B39-A2C9-02579C925BF4}" dt="2022-07-28T08:23:26.812" v="1749" actId="2711"/>
          <ac:spMkLst>
            <pc:docMk/>
            <pc:sldMk cId="2350850727" sldId="278"/>
            <ac:spMk id="8" creationId="{8B0EEBB8-7D64-4A78-BE9E-7D806ECA1DA5}"/>
          </ac:spMkLst>
        </pc:spChg>
        <pc:spChg chg="add mod">
          <ac:chgData name="濬澤" userId="e8b9fee4-4906-45f3-9dc4-f14c03e002fa" providerId="ADAL" clId="{2DB6E4DB-8F5A-4B39-A2C9-02579C925BF4}" dt="2022-07-28T08:24:29.397" v="1765"/>
          <ac:spMkLst>
            <pc:docMk/>
            <pc:sldMk cId="2350850727" sldId="278"/>
            <ac:spMk id="9" creationId="{60F39647-CA83-49F5-A48A-47AFC14DD4DC}"/>
          </ac:spMkLst>
        </pc:spChg>
        <pc:picChg chg="add mod">
          <ac:chgData name="濬澤" userId="e8b9fee4-4906-45f3-9dc4-f14c03e002fa" providerId="ADAL" clId="{2DB6E4DB-8F5A-4B39-A2C9-02579C925BF4}" dt="2022-07-28T08:23:41.969" v="1753" actId="1038"/>
          <ac:picMkLst>
            <pc:docMk/>
            <pc:sldMk cId="2350850727" sldId="278"/>
            <ac:picMk id="6" creationId="{78E3F197-6DD2-4BC8-9E46-436CEB0F584D}"/>
          </ac:picMkLst>
        </pc:picChg>
        <pc:picChg chg="add mod">
          <ac:chgData name="濬澤" userId="e8b9fee4-4906-45f3-9dc4-f14c03e002fa" providerId="ADAL" clId="{2DB6E4DB-8F5A-4B39-A2C9-02579C925BF4}" dt="2022-07-28T08:23:41.969" v="1753" actId="1038"/>
          <ac:picMkLst>
            <pc:docMk/>
            <pc:sldMk cId="2350850727" sldId="278"/>
            <ac:picMk id="7" creationId="{A3ED1932-9982-4A4D-9E69-B8C773B070F2}"/>
          </ac:picMkLst>
        </pc:picChg>
        <pc:picChg chg="add mod">
          <ac:chgData name="濬澤" userId="e8b9fee4-4906-45f3-9dc4-f14c03e002fa" providerId="ADAL" clId="{2DB6E4DB-8F5A-4B39-A2C9-02579C925BF4}" dt="2022-07-28T08:24:31.655" v="1766" actId="14100"/>
          <ac:picMkLst>
            <pc:docMk/>
            <pc:sldMk cId="2350850727" sldId="278"/>
            <ac:picMk id="10" creationId="{72A7745B-95BF-49D1-BA40-F237D7532670}"/>
          </ac:picMkLst>
        </pc:picChg>
        <pc:picChg chg="add mod">
          <ac:chgData name="濬澤" userId="e8b9fee4-4906-45f3-9dc4-f14c03e002fa" providerId="ADAL" clId="{2DB6E4DB-8F5A-4B39-A2C9-02579C925BF4}" dt="2022-07-28T08:24:17.874" v="1763" actId="1076"/>
          <ac:picMkLst>
            <pc:docMk/>
            <pc:sldMk cId="2350850727" sldId="278"/>
            <ac:picMk id="11" creationId="{A8C3B5E3-B6E6-4608-9A9F-CB8AD66215E1}"/>
          </ac:picMkLst>
        </pc:picChg>
      </pc:sldChg>
      <pc:sldChg chg="addSp delSp modSp add mod modClrScheme chgLayout modNotesTx">
        <pc:chgData name="濬澤" userId="e8b9fee4-4906-45f3-9dc4-f14c03e002fa" providerId="ADAL" clId="{2DB6E4DB-8F5A-4B39-A2C9-02579C925BF4}" dt="2022-08-03T08:08:05.819" v="1862" actId="6549"/>
        <pc:sldMkLst>
          <pc:docMk/>
          <pc:sldMk cId="2220562146" sldId="279"/>
        </pc:sldMkLst>
        <pc:spChg chg="add del mod ord">
          <ac:chgData name="濬澤" userId="e8b9fee4-4906-45f3-9dc4-f14c03e002fa" providerId="ADAL" clId="{2DB6E4DB-8F5A-4B39-A2C9-02579C925BF4}" dt="2022-08-03T08:05:16.362" v="1792" actId="700"/>
          <ac:spMkLst>
            <pc:docMk/>
            <pc:sldMk cId="2220562146" sldId="279"/>
            <ac:spMk id="2" creationId="{FF194EF5-37D2-4472-91F8-AEA518167412}"/>
          </ac:spMkLst>
        </pc:spChg>
        <pc:spChg chg="del">
          <ac:chgData name="濬澤" userId="e8b9fee4-4906-45f3-9dc4-f14c03e002fa" providerId="ADAL" clId="{2DB6E4DB-8F5A-4B39-A2C9-02579C925BF4}" dt="2022-08-03T07:58:40.433" v="1771" actId="478"/>
          <ac:spMkLst>
            <pc:docMk/>
            <pc:sldMk cId="2220562146" sldId="279"/>
            <ac:spMk id="3" creationId="{60416562-08F7-4D62-9E18-04FBC1C56EC5}"/>
          </ac:spMkLst>
        </pc:spChg>
        <pc:spChg chg="add del mod">
          <ac:chgData name="濬澤" userId="e8b9fee4-4906-45f3-9dc4-f14c03e002fa" providerId="ADAL" clId="{2DB6E4DB-8F5A-4B39-A2C9-02579C925BF4}" dt="2022-08-03T07:59:02.941" v="1772" actId="478"/>
          <ac:spMkLst>
            <pc:docMk/>
            <pc:sldMk cId="2220562146" sldId="279"/>
            <ac:spMk id="5" creationId="{517C86A1-5C14-4119-8DE0-D9D84D16215E}"/>
          </ac:spMkLst>
        </pc:spChg>
        <pc:spChg chg="add del mod">
          <ac:chgData name="濬澤" userId="e8b9fee4-4906-45f3-9dc4-f14c03e002fa" providerId="ADAL" clId="{2DB6E4DB-8F5A-4B39-A2C9-02579C925BF4}" dt="2022-08-03T08:05:55.572" v="1810" actId="478"/>
          <ac:spMkLst>
            <pc:docMk/>
            <pc:sldMk cId="2220562146" sldId="279"/>
            <ac:spMk id="6" creationId="{043435D9-5A24-40E2-98AD-0119DC597589}"/>
          </ac:spMkLst>
        </pc:spChg>
        <pc:spChg chg="add del mod ord">
          <ac:chgData name="濬澤" userId="e8b9fee4-4906-45f3-9dc4-f14c03e002fa" providerId="ADAL" clId="{2DB6E4DB-8F5A-4B39-A2C9-02579C925BF4}" dt="2022-08-03T08:04:59.567" v="1789" actId="700"/>
          <ac:spMkLst>
            <pc:docMk/>
            <pc:sldMk cId="2220562146" sldId="279"/>
            <ac:spMk id="7" creationId="{676183B6-DB24-4CAB-9AB9-F157BC2BFDE1}"/>
          </ac:spMkLst>
        </pc:spChg>
        <pc:spChg chg="add del mod ord">
          <ac:chgData name="濬澤" userId="e8b9fee4-4906-45f3-9dc4-f14c03e002fa" providerId="ADAL" clId="{2DB6E4DB-8F5A-4B39-A2C9-02579C925BF4}" dt="2022-08-03T08:05:31.040" v="1797" actId="478"/>
          <ac:spMkLst>
            <pc:docMk/>
            <pc:sldMk cId="2220562146" sldId="279"/>
            <ac:spMk id="9" creationId="{5B53B3FA-6808-4BA2-A8C3-2A410C48C985}"/>
          </ac:spMkLst>
        </pc:spChg>
        <pc:spChg chg="add del mod ord">
          <ac:chgData name="濬澤" userId="e8b9fee4-4906-45f3-9dc4-f14c03e002fa" providerId="ADAL" clId="{2DB6E4DB-8F5A-4B39-A2C9-02579C925BF4}" dt="2022-08-03T08:07:54.863" v="1858" actId="478"/>
          <ac:spMkLst>
            <pc:docMk/>
            <pc:sldMk cId="2220562146" sldId="279"/>
            <ac:spMk id="11" creationId="{BD4FC59D-7537-496B-89FE-0E2F89A45E9B}"/>
          </ac:spMkLst>
        </pc:spChg>
        <pc:spChg chg="add del mod">
          <ac:chgData name="濬澤" userId="e8b9fee4-4906-45f3-9dc4-f14c03e002fa" providerId="ADAL" clId="{2DB6E4DB-8F5A-4B39-A2C9-02579C925BF4}" dt="2022-08-03T08:07:56.308" v="1859"/>
          <ac:spMkLst>
            <pc:docMk/>
            <pc:sldMk cId="2220562146" sldId="279"/>
            <ac:spMk id="15" creationId="{EB37C06F-F272-4C4B-9E16-6CC1CA89FD34}"/>
          </ac:spMkLst>
        </pc:spChg>
        <pc:picChg chg="add del mod">
          <ac:chgData name="濬澤" userId="e8b9fee4-4906-45f3-9dc4-f14c03e002fa" providerId="ADAL" clId="{2DB6E4DB-8F5A-4B39-A2C9-02579C925BF4}" dt="2022-08-03T08:04:33.891" v="1782" actId="478"/>
          <ac:picMkLst>
            <pc:docMk/>
            <pc:sldMk cId="2220562146" sldId="279"/>
            <ac:picMk id="8" creationId="{FE8E35A9-7D09-4EB0-A4D0-9374B8A07358}"/>
          </ac:picMkLst>
        </pc:picChg>
        <pc:picChg chg="del">
          <ac:chgData name="濬澤" userId="e8b9fee4-4906-45f3-9dc4-f14c03e002fa" providerId="ADAL" clId="{2DB6E4DB-8F5A-4B39-A2C9-02579C925BF4}" dt="2022-08-03T07:59:04.521" v="1774" actId="478"/>
          <ac:picMkLst>
            <pc:docMk/>
            <pc:sldMk cId="2220562146" sldId="279"/>
            <ac:picMk id="12" creationId="{7B2D6D59-FE06-48D8-9A4D-C644A8BEDFBC}"/>
          </ac:picMkLst>
        </pc:picChg>
        <pc:picChg chg="del">
          <ac:chgData name="濬澤" userId="e8b9fee4-4906-45f3-9dc4-f14c03e002fa" providerId="ADAL" clId="{2DB6E4DB-8F5A-4B39-A2C9-02579C925BF4}" dt="2022-08-03T07:59:03.845" v="1773" actId="478"/>
          <ac:picMkLst>
            <pc:docMk/>
            <pc:sldMk cId="2220562146" sldId="279"/>
            <ac:picMk id="13" creationId="{6D2D5F49-9E77-4780-ADD7-DC209262FEA0}"/>
          </ac:picMkLst>
        </pc:picChg>
        <pc:picChg chg="add mod">
          <ac:chgData name="濬澤" userId="e8b9fee4-4906-45f3-9dc4-f14c03e002fa" providerId="ADAL" clId="{2DB6E4DB-8F5A-4B39-A2C9-02579C925BF4}" dt="2022-08-03T08:07:58.902" v="1861" actId="1076"/>
          <ac:picMkLst>
            <pc:docMk/>
            <pc:sldMk cId="2220562146" sldId="279"/>
            <ac:picMk id="17" creationId="{09B1AF82-2CFA-4C9B-A984-264E5C44A5A1}"/>
          </ac:picMkLst>
        </pc:picChg>
      </pc:sldChg>
      <pc:sldChg chg="addSp delSp modSp add mod ord modNotesTx">
        <pc:chgData name="濬澤" userId="e8b9fee4-4906-45f3-9dc4-f14c03e002fa" providerId="ADAL" clId="{2DB6E4DB-8F5A-4B39-A2C9-02579C925BF4}" dt="2022-08-03T09:09:18.039" v="1871" actId="478"/>
        <pc:sldMkLst>
          <pc:docMk/>
          <pc:sldMk cId="2410311117" sldId="280"/>
        </pc:sldMkLst>
        <pc:spChg chg="del">
          <ac:chgData name="濬澤" userId="e8b9fee4-4906-45f3-9dc4-f14c03e002fa" providerId="ADAL" clId="{2DB6E4DB-8F5A-4B39-A2C9-02579C925BF4}" dt="2022-08-03T09:09:01.341" v="1866" actId="478"/>
          <ac:spMkLst>
            <pc:docMk/>
            <pc:sldMk cId="2410311117" sldId="280"/>
            <ac:spMk id="3" creationId="{60416562-08F7-4D62-9E18-04FBC1C56EC5}"/>
          </ac:spMkLst>
        </pc:spChg>
        <pc:spChg chg="add del mod">
          <ac:chgData name="濬澤" userId="e8b9fee4-4906-45f3-9dc4-f14c03e002fa" providerId="ADAL" clId="{2DB6E4DB-8F5A-4B39-A2C9-02579C925BF4}" dt="2022-08-03T09:09:18.039" v="1871" actId="478"/>
          <ac:spMkLst>
            <pc:docMk/>
            <pc:sldMk cId="2410311117" sldId="280"/>
            <ac:spMk id="5" creationId="{AE65E48F-D4B1-426D-B526-6059AE1BCB07}"/>
          </ac:spMkLst>
        </pc:spChg>
        <pc:picChg chg="add mod">
          <ac:chgData name="濬澤" userId="e8b9fee4-4906-45f3-9dc4-f14c03e002fa" providerId="ADAL" clId="{2DB6E4DB-8F5A-4B39-A2C9-02579C925BF4}" dt="2022-08-03T09:09:15.565" v="1870" actId="1076"/>
          <ac:picMkLst>
            <pc:docMk/>
            <pc:sldMk cId="2410311117" sldId="280"/>
            <ac:picMk id="8" creationId="{36C8DD2E-3323-4578-973A-92163FDBFD92}"/>
          </ac:picMkLst>
        </pc:picChg>
        <pc:picChg chg="add mod">
          <ac:chgData name="濬澤" userId="e8b9fee4-4906-45f3-9dc4-f14c03e002fa" providerId="ADAL" clId="{2DB6E4DB-8F5A-4B39-A2C9-02579C925BF4}" dt="2022-08-03T09:09:15.565" v="1870" actId="1076"/>
          <ac:picMkLst>
            <pc:docMk/>
            <pc:sldMk cId="2410311117" sldId="280"/>
            <ac:picMk id="9" creationId="{04DEDAC3-F36C-40C6-9383-FB32A39EC017}"/>
          </ac:picMkLst>
        </pc:picChg>
        <pc:picChg chg="del">
          <ac:chgData name="濬澤" userId="e8b9fee4-4906-45f3-9dc4-f14c03e002fa" providerId="ADAL" clId="{2DB6E4DB-8F5A-4B39-A2C9-02579C925BF4}" dt="2022-08-03T09:09:12.415" v="1868" actId="478"/>
          <ac:picMkLst>
            <pc:docMk/>
            <pc:sldMk cId="2410311117" sldId="280"/>
            <ac:picMk id="12" creationId="{7B2D6D59-FE06-48D8-9A4D-C644A8BEDFBC}"/>
          </ac:picMkLst>
        </pc:picChg>
        <pc:picChg chg="del">
          <ac:chgData name="濬澤" userId="e8b9fee4-4906-45f3-9dc4-f14c03e002fa" providerId="ADAL" clId="{2DB6E4DB-8F5A-4B39-A2C9-02579C925BF4}" dt="2022-08-03T09:09:12.415" v="1868" actId="478"/>
          <ac:picMkLst>
            <pc:docMk/>
            <pc:sldMk cId="2410311117" sldId="280"/>
            <ac:picMk id="13" creationId="{6D2D5F49-9E77-4780-ADD7-DC209262FEA0}"/>
          </ac:picMkLst>
        </pc:picChg>
      </pc:sldChg>
      <pc:sldChg chg="addSp delSp modSp add mod modClrScheme chgLayout">
        <pc:chgData name="濬澤" userId="e8b9fee4-4906-45f3-9dc4-f14c03e002fa" providerId="ADAL" clId="{2DB6E4DB-8F5A-4B39-A2C9-02579C925BF4}" dt="2022-08-03T09:18:53.637" v="2163" actId="20577"/>
        <pc:sldMkLst>
          <pc:docMk/>
          <pc:sldMk cId="740334316" sldId="281"/>
        </pc:sldMkLst>
        <pc:spChg chg="mod ord">
          <ac:chgData name="濬澤" userId="e8b9fee4-4906-45f3-9dc4-f14c03e002fa" providerId="ADAL" clId="{2DB6E4DB-8F5A-4B39-A2C9-02579C925BF4}" dt="2022-08-03T09:16:03.680" v="2096" actId="700"/>
          <ac:spMkLst>
            <pc:docMk/>
            <pc:sldMk cId="740334316" sldId="281"/>
            <ac:spMk id="2" creationId="{9087E69C-65CC-4B51-823E-6966623529D7}"/>
          </ac:spMkLst>
        </pc:spChg>
        <pc:spChg chg="del">
          <ac:chgData name="濬澤" userId="e8b9fee4-4906-45f3-9dc4-f14c03e002fa" providerId="ADAL" clId="{2DB6E4DB-8F5A-4B39-A2C9-02579C925BF4}" dt="2022-08-03T09:14:34.808" v="2052" actId="478"/>
          <ac:spMkLst>
            <pc:docMk/>
            <pc:sldMk cId="740334316" sldId="281"/>
            <ac:spMk id="3" creationId="{62507CC4-AC58-4406-8864-6FFD1E9D44CD}"/>
          </ac:spMkLst>
        </pc:spChg>
        <pc:spChg chg="add del mod">
          <ac:chgData name="濬澤" userId="e8b9fee4-4906-45f3-9dc4-f14c03e002fa" providerId="ADAL" clId="{2DB6E4DB-8F5A-4B39-A2C9-02579C925BF4}" dt="2022-08-03T09:14:37.395" v="2054" actId="478"/>
          <ac:spMkLst>
            <pc:docMk/>
            <pc:sldMk cId="740334316" sldId="281"/>
            <ac:spMk id="5" creationId="{8F0874A2-AE7E-451C-BEFA-FE0EAC0E77AE}"/>
          </ac:spMkLst>
        </pc:spChg>
        <pc:spChg chg="add del mod ord">
          <ac:chgData name="濬澤" userId="e8b9fee4-4906-45f3-9dc4-f14c03e002fa" providerId="ADAL" clId="{2DB6E4DB-8F5A-4B39-A2C9-02579C925BF4}" dt="2022-08-03T09:18:05.216" v="2130" actId="478"/>
          <ac:spMkLst>
            <pc:docMk/>
            <pc:sldMk cId="740334316" sldId="281"/>
            <ac:spMk id="6" creationId="{136EE861-BD8E-4C34-8BA0-C326CF22250A}"/>
          </ac:spMkLst>
        </pc:spChg>
        <pc:spChg chg="add del mod ord">
          <ac:chgData name="濬澤" userId="e8b9fee4-4906-45f3-9dc4-f14c03e002fa" providerId="ADAL" clId="{2DB6E4DB-8F5A-4B39-A2C9-02579C925BF4}" dt="2022-08-03T09:18:08.107" v="2132" actId="478"/>
          <ac:spMkLst>
            <pc:docMk/>
            <pc:sldMk cId="740334316" sldId="281"/>
            <ac:spMk id="7" creationId="{36A9D89E-8F0A-4A03-B169-8F6632873612}"/>
          </ac:spMkLst>
        </pc:spChg>
        <pc:spChg chg="add mod">
          <ac:chgData name="濬澤" userId="e8b9fee4-4906-45f3-9dc4-f14c03e002fa" providerId="ADAL" clId="{2DB6E4DB-8F5A-4B39-A2C9-02579C925BF4}" dt="2022-08-03T09:17:53.817" v="2129" actId="14100"/>
          <ac:spMkLst>
            <pc:docMk/>
            <pc:sldMk cId="740334316" sldId="281"/>
            <ac:spMk id="8" creationId="{E08130D7-DFBB-4E66-A2B4-33BA8FB97442}"/>
          </ac:spMkLst>
        </pc:spChg>
        <pc:spChg chg="add mod">
          <ac:chgData name="濬澤" userId="e8b9fee4-4906-45f3-9dc4-f14c03e002fa" providerId="ADAL" clId="{2DB6E4DB-8F5A-4B39-A2C9-02579C925BF4}" dt="2022-08-03T09:16:42.664" v="2102" actId="1076"/>
          <ac:spMkLst>
            <pc:docMk/>
            <pc:sldMk cId="740334316" sldId="281"/>
            <ac:spMk id="39" creationId="{D00EE5B7-0D0A-463D-B9E6-0CFFEA8F12B7}"/>
          </ac:spMkLst>
        </pc:spChg>
        <pc:spChg chg="add del mod ord">
          <ac:chgData name="濬澤" userId="e8b9fee4-4906-45f3-9dc4-f14c03e002fa" providerId="ADAL" clId="{2DB6E4DB-8F5A-4B39-A2C9-02579C925BF4}" dt="2022-08-03T09:17:14.487" v="2113" actId="478"/>
          <ac:spMkLst>
            <pc:docMk/>
            <pc:sldMk cId="740334316" sldId="281"/>
            <ac:spMk id="40" creationId="{DD02C10B-89DE-49D3-BBD1-300FAE6B0388}"/>
          </ac:spMkLst>
        </pc:spChg>
        <pc:spChg chg="add mod">
          <ac:chgData name="濬澤" userId="e8b9fee4-4906-45f3-9dc4-f14c03e002fa" providerId="ADAL" clId="{2DB6E4DB-8F5A-4B39-A2C9-02579C925BF4}" dt="2022-08-03T09:16:56.486" v="2106" actId="1076"/>
          <ac:spMkLst>
            <pc:docMk/>
            <pc:sldMk cId="740334316" sldId="281"/>
            <ac:spMk id="41" creationId="{0F0DEEFA-F655-4319-84BF-7E784DEC1731}"/>
          </ac:spMkLst>
        </pc:spChg>
        <pc:spChg chg="add mod">
          <ac:chgData name="濬澤" userId="e8b9fee4-4906-45f3-9dc4-f14c03e002fa" providerId="ADAL" clId="{2DB6E4DB-8F5A-4B39-A2C9-02579C925BF4}" dt="2022-08-03T09:17:03.060" v="2108" actId="1076"/>
          <ac:spMkLst>
            <pc:docMk/>
            <pc:sldMk cId="740334316" sldId="281"/>
            <ac:spMk id="42" creationId="{59A4E941-C68F-4142-BFB1-7A56FA4B1C64}"/>
          </ac:spMkLst>
        </pc:spChg>
        <pc:spChg chg="add mod">
          <ac:chgData name="濬澤" userId="e8b9fee4-4906-45f3-9dc4-f14c03e002fa" providerId="ADAL" clId="{2DB6E4DB-8F5A-4B39-A2C9-02579C925BF4}" dt="2022-08-03T09:18:32.509" v="2150" actId="20577"/>
          <ac:spMkLst>
            <pc:docMk/>
            <pc:sldMk cId="740334316" sldId="281"/>
            <ac:spMk id="45" creationId="{9AA67B14-6A82-4FFC-BA39-2CF99EE07CAD}"/>
          </ac:spMkLst>
        </pc:spChg>
        <pc:spChg chg="add del mod">
          <ac:chgData name="濬澤" userId="e8b9fee4-4906-45f3-9dc4-f14c03e002fa" providerId="ADAL" clId="{2DB6E4DB-8F5A-4B39-A2C9-02579C925BF4}" dt="2022-08-03T09:18:14.435" v="2136"/>
          <ac:spMkLst>
            <pc:docMk/>
            <pc:sldMk cId="740334316" sldId="281"/>
            <ac:spMk id="46" creationId="{B43BECF7-7E56-4B32-BDB2-960E432182D0}"/>
          </ac:spMkLst>
        </pc:spChg>
        <pc:spChg chg="add mod">
          <ac:chgData name="濬澤" userId="e8b9fee4-4906-45f3-9dc4-f14c03e002fa" providerId="ADAL" clId="{2DB6E4DB-8F5A-4B39-A2C9-02579C925BF4}" dt="2022-08-03T09:18:53.637" v="2163" actId="20577"/>
          <ac:spMkLst>
            <pc:docMk/>
            <pc:sldMk cId="740334316" sldId="281"/>
            <ac:spMk id="47" creationId="{92309B77-9D0B-4909-A2A7-8DBD1D567F05}"/>
          </ac:spMkLst>
        </pc:s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51" creationId="{C7E524F6-C6F5-4FF8-9B93-67BD2A1EB2FF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60" creationId="{4F8B40B1-CED7-4943-A3B4-4BFFD07F7EBD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69" creationId="{171E813E-53DA-4676-BB78-7C8C97ACF693}"/>
          </ac:grpSpMkLst>
        </pc:grpChg>
        <pc:grpChg chg="del">
          <ac:chgData name="濬澤" userId="e8b9fee4-4906-45f3-9dc4-f14c03e002fa" providerId="ADAL" clId="{2DB6E4DB-8F5A-4B39-A2C9-02579C925BF4}" dt="2022-08-03T09:14:34.808" v="2052" actId="478"/>
          <ac:grpSpMkLst>
            <pc:docMk/>
            <pc:sldMk cId="740334316" sldId="281"/>
            <ac:grpSpMk id="74" creationId="{C0C26CA7-96D6-4534-A699-D6D94E194DC4}"/>
          </ac:grpSpMkLst>
        </pc:grpChg>
        <pc:picChg chg="add mod">
          <ac:chgData name="濬澤" userId="e8b9fee4-4906-45f3-9dc4-f14c03e002fa" providerId="ADAL" clId="{2DB6E4DB-8F5A-4B39-A2C9-02579C925BF4}" dt="2022-08-03T09:17:17.696" v="2114" actId="1076"/>
          <ac:picMkLst>
            <pc:docMk/>
            <pc:sldMk cId="740334316" sldId="281"/>
            <ac:picMk id="35" creationId="{BE22F7B7-F1F1-425B-9CEE-258A3232C901}"/>
          </ac:picMkLst>
        </pc:picChg>
        <pc:picChg chg="add mod">
          <ac:chgData name="濬澤" userId="e8b9fee4-4906-45f3-9dc4-f14c03e002fa" providerId="ADAL" clId="{2DB6E4DB-8F5A-4B39-A2C9-02579C925BF4}" dt="2022-08-03T09:17:20.535" v="2115" actId="1076"/>
          <ac:picMkLst>
            <pc:docMk/>
            <pc:sldMk cId="740334316" sldId="281"/>
            <ac:picMk id="36" creationId="{02FE3D39-51B2-4E83-BC80-A113EA29E24A}"/>
          </ac:picMkLst>
        </pc:picChg>
        <pc:picChg chg="add mod">
          <ac:chgData name="濬澤" userId="e8b9fee4-4906-45f3-9dc4-f14c03e002fa" providerId="ADAL" clId="{2DB6E4DB-8F5A-4B39-A2C9-02579C925BF4}" dt="2022-08-03T09:17:31.280" v="2119" actId="1076"/>
          <ac:picMkLst>
            <pc:docMk/>
            <pc:sldMk cId="740334316" sldId="281"/>
            <ac:picMk id="43" creationId="{175704EC-4F3E-4E25-897D-EBBD3EF8AB37}"/>
          </ac:picMkLst>
        </pc:picChg>
      </pc:sldChg>
      <pc:sldChg chg="add del">
        <pc:chgData name="濬澤" userId="e8b9fee4-4906-45f3-9dc4-f14c03e002fa" providerId="ADAL" clId="{2DB6E4DB-8F5A-4B39-A2C9-02579C925BF4}" dt="2022-08-03T09:20:19.509" v="2169" actId="47"/>
        <pc:sldMkLst>
          <pc:docMk/>
          <pc:sldMk cId="360874635" sldId="282"/>
        </pc:sldMkLst>
      </pc:sldChg>
      <pc:sldChg chg="addSp delSp modSp add mod modClrScheme chgLayout modNotesTx">
        <pc:chgData name="濬澤" userId="e8b9fee4-4906-45f3-9dc4-f14c03e002fa" providerId="ADAL" clId="{2DB6E4DB-8F5A-4B39-A2C9-02579C925BF4}" dt="2022-08-03T09:20:44.880" v="2177"/>
        <pc:sldMkLst>
          <pc:docMk/>
          <pc:sldMk cId="600207018" sldId="283"/>
        </pc:sldMkLst>
        <pc:spChg chg="mod ord">
          <ac:chgData name="濬澤" userId="e8b9fee4-4906-45f3-9dc4-f14c03e002fa" providerId="ADAL" clId="{2DB6E4DB-8F5A-4B39-A2C9-02579C925BF4}" dt="2022-08-03T09:20:28.962" v="2171" actId="700"/>
          <ac:spMkLst>
            <pc:docMk/>
            <pc:sldMk cId="600207018" sldId="283"/>
            <ac:spMk id="2" creationId="{9087E69C-65CC-4B51-823E-6966623529D7}"/>
          </ac:spMkLst>
        </pc:spChg>
        <pc:spChg chg="add mod ord">
          <ac:chgData name="濬澤" userId="e8b9fee4-4906-45f3-9dc4-f14c03e002fa" providerId="ADAL" clId="{2DB6E4DB-8F5A-4B39-A2C9-02579C925BF4}" dt="2022-08-03T09:20:44.880" v="2177"/>
          <ac:spMkLst>
            <pc:docMk/>
            <pc:sldMk cId="600207018" sldId="283"/>
            <ac:spMk id="4" creationId="{F3F7A2E3-C412-44E0-B789-FB5C42155DA2}"/>
          </ac:spMkLst>
        </pc:spChg>
        <pc:spChg chg="del mod ord">
          <ac:chgData name="濬澤" userId="e8b9fee4-4906-45f3-9dc4-f14c03e002fa" providerId="ADAL" clId="{2DB6E4DB-8F5A-4B39-A2C9-02579C925BF4}" dt="2022-08-03T09:20:31.934" v="2172" actId="478"/>
          <ac:spMkLst>
            <pc:docMk/>
            <pc:sldMk cId="600207018" sldId="283"/>
            <ac:spMk id="6" creationId="{136EE861-BD8E-4C34-8BA0-C326CF22250A}"/>
          </ac:spMkLst>
        </pc:spChg>
        <pc:spChg chg="del mod ord">
          <ac:chgData name="濬澤" userId="e8b9fee4-4906-45f3-9dc4-f14c03e002fa" providerId="ADAL" clId="{2DB6E4DB-8F5A-4B39-A2C9-02579C925BF4}" dt="2022-08-03T09:20:33.815" v="2173" actId="478"/>
          <ac:spMkLst>
            <pc:docMk/>
            <pc:sldMk cId="600207018" sldId="283"/>
            <ac:spMk id="7" creationId="{36A9D89E-8F0A-4A03-B169-8F6632873612}"/>
          </ac:spMkLst>
        </pc:spChg>
        <pc:picChg chg="del">
          <ac:chgData name="濬澤" userId="e8b9fee4-4906-45f3-9dc4-f14c03e002fa" providerId="ADAL" clId="{2DB6E4DB-8F5A-4B39-A2C9-02579C925BF4}" dt="2022-08-03T09:20:40.397" v="2176" actId="478"/>
          <ac:picMkLst>
            <pc:docMk/>
            <pc:sldMk cId="600207018" sldId="283"/>
            <ac:picMk id="35" creationId="{BE22F7B7-F1F1-425B-9CEE-258A3232C901}"/>
          </ac:picMkLst>
        </pc:picChg>
        <pc:picChg chg="del">
          <ac:chgData name="濬澤" userId="e8b9fee4-4906-45f3-9dc4-f14c03e002fa" providerId="ADAL" clId="{2DB6E4DB-8F5A-4B39-A2C9-02579C925BF4}" dt="2022-08-03T09:20:39.766" v="2175" actId="478"/>
          <ac:picMkLst>
            <pc:docMk/>
            <pc:sldMk cId="600207018" sldId="283"/>
            <ac:picMk id="36" creationId="{02FE3D39-51B2-4E83-BC80-A113EA29E24A}"/>
          </ac:picMkLst>
        </pc:picChg>
      </pc:sldChg>
      <pc:sldChg chg="addSp modSp new mod modNotesTx">
        <pc:chgData name="濬澤" userId="e8b9fee4-4906-45f3-9dc4-f14c03e002fa" providerId="ADAL" clId="{2DB6E4DB-8F5A-4B39-A2C9-02579C925BF4}" dt="2022-08-03T09:23:20.282" v="2196" actId="1076"/>
        <pc:sldMkLst>
          <pc:docMk/>
          <pc:sldMk cId="3237713522" sldId="284"/>
        </pc:sldMkLst>
        <pc:spChg chg="mod">
          <ac:chgData name="濬澤" userId="e8b9fee4-4906-45f3-9dc4-f14c03e002fa" providerId="ADAL" clId="{2DB6E4DB-8F5A-4B39-A2C9-02579C925BF4}" dt="2022-08-03T09:21:07.222" v="2180" actId="27636"/>
          <ac:spMkLst>
            <pc:docMk/>
            <pc:sldMk cId="3237713522" sldId="284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1:16.293" v="2183" actId="2711"/>
          <ac:spMkLst>
            <pc:docMk/>
            <pc:sldMk cId="3237713522" sldId="284"/>
            <ac:spMk id="3" creationId="{E80D1A29-828B-4D54-99F8-2123352FDC17}"/>
          </ac:spMkLst>
        </pc:spChg>
        <pc:spChg chg="add mod">
          <ac:chgData name="濬澤" userId="e8b9fee4-4906-45f3-9dc4-f14c03e002fa" providerId="ADAL" clId="{2DB6E4DB-8F5A-4B39-A2C9-02579C925BF4}" dt="2022-08-03T09:22:50.198" v="2191" actId="1076"/>
          <ac:spMkLst>
            <pc:docMk/>
            <pc:sldMk cId="3237713522" sldId="284"/>
            <ac:spMk id="4" creationId="{4F6A4394-A680-4C7E-8BB7-268A534497E0}"/>
          </ac:spMkLst>
        </pc:spChg>
        <pc:picChg chg="add mod modCrop">
          <ac:chgData name="濬澤" userId="e8b9fee4-4906-45f3-9dc4-f14c03e002fa" providerId="ADAL" clId="{2DB6E4DB-8F5A-4B39-A2C9-02579C925BF4}" dt="2022-08-03T09:23:20.282" v="2196" actId="1076"/>
          <ac:picMkLst>
            <pc:docMk/>
            <pc:sldMk cId="3237713522" sldId="284"/>
            <ac:picMk id="6" creationId="{8B0026F2-44D4-45DA-B842-9B7B835AD87C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4:53.083" v="2208"/>
        <pc:sldMkLst>
          <pc:docMk/>
          <pc:sldMk cId="1377984618" sldId="285"/>
        </pc:sldMkLst>
        <pc:spChg chg="mod">
          <ac:chgData name="濬澤" userId="e8b9fee4-4906-45f3-9dc4-f14c03e002fa" providerId="ADAL" clId="{2DB6E4DB-8F5A-4B39-A2C9-02579C925BF4}" dt="2022-08-03T09:23:43.990" v="2198"/>
          <ac:spMkLst>
            <pc:docMk/>
            <pc:sldMk cId="1377984618" sldId="285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3:49.405" v="2199"/>
          <ac:spMkLst>
            <pc:docMk/>
            <pc:sldMk cId="1377984618" sldId="285"/>
            <ac:spMk id="3" creationId="{E80D1A29-828B-4D54-99F8-2123352FDC17}"/>
          </ac:spMkLst>
        </pc:spChg>
        <pc:spChg chg="del mod">
          <ac:chgData name="濬澤" userId="e8b9fee4-4906-45f3-9dc4-f14c03e002fa" providerId="ADAL" clId="{2DB6E4DB-8F5A-4B39-A2C9-02579C925BF4}" dt="2022-08-03T09:24:32.943" v="2201" actId="478"/>
          <ac:spMkLst>
            <pc:docMk/>
            <pc:sldMk cId="1377984618" sldId="285"/>
            <ac:spMk id="4" creationId="{4F6A4394-A680-4C7E-8BB7-268A534497E0}"/>
          </ac:spMkLst>
        </pc:spChg>
        <pc:picChg chg="del">
          <ac:chgData name="濬澤" userId="e8b9fee4-4906-45f3-9dc4-f14c03e002fa" providerId="ADAL" clId="{2DB6E4DB-8F5A-4B39-A2C9-02579C925BF4}" dt="2022-08-03T09:24:43.229" v="2207" actId="478"/>
          <ac:picMkLst>
            <pc:docMk/>
            <pc:sldMk cId="1377984618" sldId="285"/>
            <ac:picMk id="6" creationId="{8B0026F2-44D4-45DA-B842-9B7B835AD87C}"/>
          </ac:picMkLst>
        </pc:picChg>
        <pc:picChg chg="add mod ord">
          <ac:chgData name="濬澤" userId="e8b9fee4-4906-45f3-9dc4-f14c03e002fa" providerId="ADAL" clId="{2DB6E4DB-8F5A-4B39-A2C9-02579C925BF4}" dt="2022-08-03T09:24:41.367" v="2206" actId="167"/>
          <ac:picMkLst>
            <pc:docMk/>
            <pc:sldMk cId="1377984618" sldId="285"/>
            <ac:picMk id="7" creationId="{5ABA1054-35FF-4E42-BAAE-A1BECD80BA2D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6:34.887" v="2224" actId="1076"/>
        <pc:sldMkLst>
          <pc:docMk/>
          <pc:sldMk cId="765286150" sldId="286"/>
        </pc:sldMkLst>
        <pc:spChg chg="mod">
          <ac:chgData name="濬澤" userId="e8b9fee4-4906-45f3-9dc4-f14c03e002fa" providerId="ADAL" clId="{2DB6E4DB-8F5A-4B39-A2C9-02579C925BF4}" dt="2022-08-03T09:25:29.288" v="2215" actId="404"/>
          <ac:spMkLst>
            <pc:docMk/>
            <pc:sldMk cId="765286150" sldId="286"/>
            <ac:spMk id="3" creationId="{E80D1A29-828B-4D54-99F8-2123352FDC17}"/>
          </ac:spMkLst>
        </pc:spChg>
        <pc:picChg chg="add mod">
          <ac:chgData name="濬澤" userId="e8b9fee4-4906-45f3-9dc4-f14c03e002fa" providerId="ADAL" clId="{2DB6E4DB-8F5A-4B39-A2C9-02579C925BF4}" dt="2022-08-03T09:26:06.196" v="2220" actId="1076"/>
          <ac:picMkLst>
            <pc:docMk/>
            <pc:sldMk cId="765286150" sldId="286"/>
            <ac:picMk id="5" creationId="{DE9D5147-BA62-4746-BC91-85F4EB1D59D3}"/>
          </ac:picMkLst>
        </pc:picChg>
        <pc:picChg chg="del">
          <ac:chgData name="濬澤" userId="e8b9fee4-4906-45f3-9dc4-f14c03e002fa" providerId="ADAL" clId="{2DB6E4DB-8F5A-4B39-A2C9-02579C925BF4}" dt="2022-08-03T09:25:15.566" v="2211" actId="478"/>
          <ac:picMkLst>
            <pc:docMk/>
            <pc:sldMk cId="765286150" sldId="286"/>
            <ac:picMk id="7" creationId="{5ABA1054-35FF-4E42-BAAE-A1BECD80BA2D}"/>
          </ac:picMkLst>
        </pc:picChg>
        <pc:picChg chg="add mod">
          <ac:chgData name="濬澤" userId="e8b9fee4-4906-45f3-9dc4-f14c03e002fa" providerId="ADAL" clId="{2DB6E4DB-8F5A-4B39-A2C9-02579C925BF4}" dt="2022-08-03T09:26:34.887" v="2224" actId="1076"/>
          <ac:picMkLst>
            <pc:docMk/>
            <pc:sldMk cId="765286150" sldId="286"/>
            <ac:picMk id="8" creationId="{64664F61-D928-41F8-8E52-D05FCC0913FD}"/>
          </ac:picMkLst>
        </pc:picChg>
      </pc:sldChg>
      <pc:sldChg chg="addSp delSp modSp add mod modNotesTx">
        <pc:chgData name="濬澤" userId="e8b9fee4-4906-45f3-9dc4-f14c03e002fa" providerId="ADAL" clId="{2DB6E4DB-8F5A-4B39-A2C9-02579C925BF4}" dt="2022-08-03T09:29:19.012" v="2270" actId="20577"/>
        <pc:sldMkLst>
          <pc:docMk/>
          <pc:sldMk cId="3829833540" sldId="287"/>
        </pc:sldMkLst>
        <pc:spChg chg="mod">
          <ac:chgData name="濬澤" userId="e8b9fee4-4906-45f3-9dc4-f14c03e002fa" providerId="ADAL" clId="{2DB6E4DB-8F5A-4B39-A2C9-02579C925BF4}" dt="2022-08-03T09:26:51.729" v="2226"/>
          <ac:spMkLst>
            <pc:docMk/>
            <pc:sldMk cId="3829833540" sldId="287"/>
            <ac:spMk id="2" creationId="{7C9482BB-4016-4599-9381-EBC612856E21}"/>
          </ac:spMkLst>
        </pc:spChg>
        <pc:spChg chg="mod">
          <ac:chgData name="濬澤" userId="e8b9fee4-4906-45f3-9dc4-f14c03e002fa" providerId="ADAL" clId="{2DB6E4DB-8F5A-4B39-A2C9-02579C925BF4}" dt="2022-08-03T09:29:19.012" v="2270" actId="20577"/>
          <ac:spMkLst>
            <pc:docMk/>
            <pc:sldMk cId="3829833540" sldId="287"/>
            <ac:spMk id="3" creationId="{E80D1A29-828B-4D54-99F8-2123352FDC17}"/>
          </ac:spMkLst>
        </pc:spChg>
        <pc:spChg chg="add del">
          <ac:chgData name="濬澤" userId="e8b9fee4-4906-45f3-9dc4-f14c03e002fa" providerId="ADAL" clId="{2DB6E4DB-8F5A-4B39-A2C9-02579C925BF4}" dt="2022-08-03T09:28:23.880" v="2259" actId="22"/>
          <ac:spMkLst>
            <pc:docMk/>
            <pc:sldMk cId="3829833540" sldId="287"/>
            <ac:spMk id="7" creationId="{55E12D78-3BF0-45C6-9C77-B43B6731876C}"/>
          </ac:spMkLst>
        </pc:spChg>
        <pc:spChg chg="add del mod">
          <ac:chgData name="濬澤" userId="e8b9fee4-4906-45f3-9dc4-f14c03e002fa" providerId="ADAL" clId="{2DB6E4DB-8F5A-4B39-A2C9-02579C925BF4}" dt="2022-08-03T09:28:58.234" v="2266" actId="478"/>
          <ac:spMkLst>
            <pc:docMk/>
            <pc:sldMk cId="3829833540" sldId="287"/>
            <ac:spMk id="9" creationId="{28EB28C5-B18C-479F-B732-CC72F6306328}"/>
          </ac:spMkLst>
        </pc:spChg>
        <pc:graphicFrameChg chg="add mod modGraphic">
          <ac:chgData name="濬澤" userId="e8b9fee4-4906-45f3-9dc4-f14c03e002fa" providerId="ADAL" clId="{2DB6E4DB-8F5A-4B39-A2C9-02579C925BF4}" dt="2022-08-03T09:29:06.116" v="2268" actId="1076"/>
          <ac:graphicFrameMkLst>
            <pc:docMk/>
            <pc:sldMk cId="3829833540" sldId="287"/>
            <ac:graphicFrameMk id="10" creationId="{A4E62032-495B-4FF6-A33C-24D243F46935}"/>
          </ac:graphicFrameMkLst>
        </pc:graphicFrameChg>
        <pc:picChg chg="del">
          <ac:chgData name="濬澤" userId="e8b9fee4-4906-45f3-9dc4-f14c03e002fa" providerId="ADAL" clId="{2DB6E4DB-8F5A-4B39-A2C9-02579C925BF4}" dt="2022-08-03T09:27:27.548" v="2242" actId="478"/>
          <ac:picMkLst>
            <pc:docMk/>
            <pc:sldMk cId="3829833540" sldId="287"/>
            <ac:picMk id="5" creationId="{DE9D5147-BA62-4746-BC91-85F4EB1D59D3}"/>
          </ac:picMkLst>
        </pc:picChg>
        <pc:picChg chg="del">
          <ac:chgData name="濬澤" userId="e8b9fee4-4906-45f3-9dc4-f14c03e002fa" providerId="ADAL" clId="{2DB6E4DB-8F5A-4B39-A2C9-02579C925BF4}" dt="2022-08-03T09:27:26.849" v="2241" actId="478"/>
          <ac:picMkLst>
            <pc:docMk/>
            <pc:sldMk cId="3829833540" sldId="287"/>
            <ac:picMk id="8" creationId="{64664F61-D928-41F8-8E52-D05FCC0913FD}"/>
          </ac:picMkLst>
        </pc:picChg>
      </pc:sldChg>
      <pc:sldChg chg="modSp add del mod">
        <pc:chgData name="濬澤" userId="e8b9fee4-4906-45f3-9dc4-f14c03e002fa" providerId="ADAL" clId="{2DB6E4DB-8F5A-4B39-A2C9-02579C925BF4}" dt="2022-07-27T11:14:19.561" v="1604"/>
        <pc:sldMkLst>
          <pc:docMk/>
          <pc:sldMk cId="1203606378" sldId="320"/>
        </pc:sldMkLst>
        <pc:spChg chg="mod">
          <ac:chgData name="濬澤" userId="e8b9fee4-4906-45f3-9dc4-f14c03e002fa" providerId="ADAL" clId="{2DB6E4DB-8F5A-4B39-A2C9-02579C925BF4}" dt="2022-07-27T11:14:19.561" v="1604"/>
          <ac:spMkLst>
            <pc:docMk/>
            <pc:sldMk cId="1203606378" sldId="320"/>
            <ac:spMk id="2" creationId="{00000000-0000-0000-0000-000000000000}"/>
          </ac:spMkLst>
        </pc:spChg>
      </pc:sldChg>
      <pc:sldChg chg="modSp add del mod">
        <pc:chgData name="濬澤" userId="e8b9fee4-4906-45f3-9dc4-f14c03e002fa" providerId="ADAL" clId="{2DB6E4DB-8F5A-4B39-A2C9-02579C925BF4}" dt="2022-08-03T08:02:07.150" v="1779" actId="47"/>
        <pc:sldMkLst>
          <pc:docMk/>
          <pc:sldMk cId="1036040116" sldId="412"/>
        </pc:sldMkLst>
        <pc:spChg chg="mod">
          <ac:chgData name="濬澤" userId="e8b9fee4-4906-45f3-9dc4-f14c03e002fa" providerId="ADAL" clId="{2DB6E4DB-8F5A-4B39-A2C9-02579C925BF4}" dt="2022-08-03T07:59:31.466" v="1778" actId="27636"/>
          <ac:spMkLst>
            <pc:docMk/>
            <pc:sldMk cId="1036040116" sldId="412"/>
            <ac:spMk id="86021" creationId="{00000000-0000-0000-0000-000000000000}"/>
          </ac:spMkLst>
        </pc:spChg>
      </pc:sldChg>
      <pc:sldMasterChg chg="addSldLayout delSldLayout modSldLayout">
        <pc:chgData name="濬澤" userId="e8b9fee4-4906-45f3-9dc4-f14c03e002fa" providerId="ADAL" clId="{2DB6E4DB-8F5A-4B39-A2C9-02579C925BF4}" dt="2022-08-03T09:15:58.086" v="2095" actId="478"/>
        <pc:sldMasterMkLst>
          <pc:docMk/>
          <pc:sldMasterMk cId="865135744" sldId="2147483648"/>
        </pc:sldMasterMkLst>
        <pc:sldLayoutChg chg="addSp delSp modSp mod">
          <pc:chgData name="濬澤" userId="e8b9fee4-4906-45f3-9dc4-f14c03e002fa" providerId="ADAL" clId="{2DB6E4DB-8F5A-4B39-A2C9-02579C925BF4}" dt="2022-08-03T08:05:10.716" v="1791"/>
          <pc:sldLayoutMkLst>
            <pc:docMk/>
            <pc:sldMasterMk cId="865135744" sldId="2147483648"/>
            <pc:sldLayoutMk cId="2855195666" sldId="2147483661"/>
          </pc:sldLayoutMkLst>
          <pc:spChg chg="add mod">
            <ac:chgData name="濬澤" userId="e8b9fee4-4906-45f3-9dc4-f14c03e002fa" providerId="ADAL" clId="{2DB6E4DB-8F5A-4B39-A2C9-02579C925BF4}" dt="2022-08-03T08:05:10.716" v="1791"/>
            <ac:spMkLst>
              <pc:docMk/>
              <pc:sldMasterMk cId="865135744" sldId="2147483648"/>
              <pc:sldLayoutMk cId="2855195666" sldId="2147483661"/>
              <ac:spMk id="9" creationId="{412BF6F0-D33E-4856-A38E-1274C614348E}"/>
            </ac:spMkLst>
          </pc:spChg>
          <pc:spChg chg="del">
            <ac:chgData name="濬澤" userId="e8b9fee4-4906-45f3-9dc4-f14c03e002fa" providerId="ADAL" clId="{2DB6E4DB-8F5A-4B39-A2C9-02579C925BF4}" dt="2022-08-03T08:05:10.271" v="1790" actId="478"/>
            <ac:spMkLst>
              <pc:docMk/>
              <pc:sldMasterMk cId="865135744" sldId="2147483648"/>
              <pc:sldLayoutMk cId="2855195666" sldId="2147483661"/>
              <ac:spMk id="11" creationId="{1E49741A-48D9-4BFC-B65E-26B2177F6F25}"/>
            </ac:spMkLst>
          </pc:spChg>
        </pc:sldLayoutChg>
        <pc:sldLayoutChg chg="modSp add del mod modTransition">
          <pc:chgData name="濬澤" userId="e8b9fee4-4906-45f3-9dc4-f14c03e002fa" providerId="ADAL" clId="{2DB6E4DB-8F5A-4B39-A2C9-02579C925BF4}" dt="2022-07-27T08:46:32.555" v="6" actId="2696"/>
          <pc:sldLayoutMkLst>
            <pc:docMk/>
            <pc:sldMasterMk cId="865135744" sldId="2147483648"/>
            <pc:sldLayoutMk cId="1900783948" sldId="2147483662"/>
          </pc:sldLayoutMkLst>
          <pc:spChg chg="mod">
            <ac:chgData name="濬澤" userId="e8b9fee4-4906-45f3-9dc4-f14c03e002fa" providerId="ADAL" clId="{2DB6E4DB-8F5A-4B39-A2C9-02579C925BF4}" dt="2022-07-27T08:40:59.352" v="4" actId="14100"/>
            <ac:spMkLst>
              <pc:docMk/>
              <pc:sldMasterMk cId="865135744" sldId="2147483648"/>
              <pc:sldLayoutMk cId="1900783948" sldId="2147483662"/>
              <ac:spMk id="3" creationId="{EBE48038-F8B3-4E0C-BF6F-4047FD263EEF}"/>
            </ac:spMkLst>
          </pc:spChg>
          <pc:spChg chg="mod">
            <ac:chgData name="濬澤" userId="e8b9fee4-4906-45f3-9dc4-f14c03e002fa" providerId="ADAL" clId="{2DB6E4DB-8F5A-4B39-A2C9-02579C925BF4}" dt="2022-07-27T08:41:04.388" v="5" actId="14100"/>
            <ac:spMkLst>
              <pc:docMk/>
              <pc:sldMasterMk cId="865135744" sldId="2147483648"/>
              <pc:sldLayoutMk cId="1900783948" sldId="2147483662"/>
              <ac:spMk id="5" creationId="{24737D61-7845-4B5C-BC66-79B8036C8680}"/>
            </ac:spMkLst>
          </pc:spChg>
          <pc:spChg chg="mod ord">
            <ac:chgData name="濬澤" userId="e8b9fee4-4906-45f3-9dc4-f14c03e002fa" providerId="ADAL" clId="{2DB6E4DB-8F5A-4B39-A2C9-02579C925BF4}" dt="2022-07-27T08:40:55.741" v="3" actId="167"/>
            <ac:spMkLst>
              <pc:docMk/>
              <pc:sldMasterMk cId="865135744" sldId="2147483648"/>
              <pc:sldLayoutMk cId="1900783948" sldId="2147483662"/>
              <ac:spMk id="7" creationId="{1EC2188F-7382-45A3-AB40-6B9E1FCE92B8}"/>
            </ac:spMkLst>
          </pc:spChg>
        </pc:sldLayoutChg>
        <pc:sldLayoutChg chg="del">
          <pc:chgData name="濬澤" userId="e8b9fee4-4906-45f3-9dc4-f14c03e002fa" providerId="ADAL" clId="{2DB6E4DB-8F5A-4B39-A2C9-02579C925BF4}" dt="2022-08-03T08:02:07.150" v="1779" actId="47"/>
          <pc:sldLayoutMkLst>
            <pc:docMk/>
            <pc:sldMasterMk cId="865135744" sldId="2147483648"/>
            <pc:sldLayoutMk cId="2511741892" sldId="2147483662"/>
          </pc:sldLayoutMkLst>
        </pc:sldLayoutChg>
        <pc:sldLayoutChg chg="delSp add mod modTransition">
          <pc:chgData name="濬澤" userId="e8b9fee4-4906-45f3-9dc4-f14c03e002fa" providerId="ADAL" clId="{2DB6E4DB-8F5A-4B39-A2C9-02579C925BF4}" dt="2022-08-03T09:15:58.086" v="2095" actId="478"/>
          <pc:sldLayoutMkLst>
            <pc:docMk/>
            <pc:sldMasterMk cId="865135744" sldId="2147483648"/>
            <pc:sldLayoutMk cId="2705761808" sldId="2147483662"/>
          </pc:sldLayoutMkLst>
          <pc:spChg chg="del">
            <ac:chgData name="濬澤" userId="e8b9fee4-4906-45f3-9dc4-f14c03e002fa" providerId="ADAL" clId="{2DB6E4DB-8F5A-4B39-A2C9-02579C925BF4}" dt="2022-08-03T09:15:58.086" v="2095" actId="478"/>
            <ac:spMkLst>
              <pc:docMk/>
              <pc:sldMasterMk cId="865135744" sldId="2147483648"/>
              <pc:sldLayoutMk cId="2705761808" sldId="2147483662"/>
              <ac:spMk id="12" creationId="{AF943794-6EDA-4806-9354-948EE2565D29}"/>
            </ac:spMkLst>
          </pc:spChg>
        </pc:sldLayoutChg>
      </pc:sldMasterChg>
    </pc:docChg>
  </pc:docChgLst>
  <pc:docChgLst>
    <pc:chgData name="濬澤" userId="e8b9fee4-4906-45f3-9dc4-f14c03e002fa" providerId="ADAL" clId="{CF371CEE-7BA7-470E-9CF4-C879855C3CF4}"/>
    <pc:docChg chg="undo custSel addSld delSld modSld sldOrd modMainMaster">
      <pc:chgData name="濬澤" userId="e8b9fee4-4906-45f3-9dc4-f14c03e002fa" providerId="ADAL" clId="{CF371CEE-7BA7-470E-9CF4-C879855C3CF4}" dt="2022-08-10T06:53:20.708" v="341"/>
      <pc:docMkLst>
        <pc:docMk/>
      </pc:docMkLst>
      <pc:sldChg chg="modSp mod modNotesTx">
        <pc:chgData name="濬澤" userId="e8b9fee4-4906-45f3-9dc4-f14c03e002fa" providerId="ADAL" clId="{CF371CEE-7BA7-470E-9CF4-C879855C3CF4}" dt="2022-08-09T09:11:50.537" v="11" actId="6549"/>
        <pc:sldMkLst>
          <pc:docMk/>
          <pc:sldMk cId="1363655715" sldId="258"/>
        </pc:sldMkLst>
        <pc:spChg chg="mod">
          <ac:chgData name="濬澤" userId="e8b9fee4-4906-45f3-9dc4-f14c03e002fa" providerId="ADAL" clId="{CF371CEE-7BA7-470E-9CF4-C879855C3CF4}" dt="2022-08-09T09:11:06.871" v="5" actId="1076"/>
          <ac:spMkLst>
            <pc:docMk/>
            <pc:sldMk cId="1363655715" sldId="258"/>
            <ac:spMk id="10" creationId="{19572B81-7BF1-4B85-9B8E-0FC714B9FDDF}"/>
          </ac:spMkLst>
        </pc:spChg>
      </pc:sldChg>
      <pc:sldChg chg="modSp mod modNotesTx">
        <pc:chgData name="濬澤" userId="e8b9fee4-4906-45f3-9dc4-f14c03e002fa" providerId="ADAL" clId="{CF371CEE-7BA7-470E-9CF4-C879855C3CF4}" dt="2022-08-09T09:13:09.912" v="21"/>
        <pc:sldMkLst>
          <pc:docMk/>
          <pc:sldMk cId="2397634529" sldId="259"/>
        </pc:sldMkLst>
        <pc:spChg chg="mod">
          <ac:chgData name="濬澤" userId="e8b9fee4-4906-45f3-9dc4-f14c03e002fa" providerId="ADAL" clId="{CF371CEE-7BA7-470E-9CF4-C879855C3CF4}" dt="2022-08-09T09:13:01.169" v="20" actId="2711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660289283" sldId="264"/>
        </pc:sldMkLst>
      </pc:sldChg>
      <pc:sldChg chg="modSp mod modNotesTx">
        <pc:chgData name="濬澤" userId="e8b9fee4-4906-45f3-9dc4-f14c03e002fa" providerId="ADAL" clId="{CF371CEE-7BA7-470E-9CF4-C879855C3CF4}" dt="2022-08-10T06:53:20.708" v="341"/>
        <pc:sldMkLst>
          <pc:docMk/>
          <pc:sldMk cId="3829833540" sldId="287"/>
        </pc:sldMkLst>
        <pc:spChg chg="mod">
          <ac:chgData name="濬澤" userId="e8b9fee4-4906-45f3-9dc4-f14c03e002fa" providerId="ADAL" clId="{CF371CEE-7BA7-470E-9CF4-C879855C3CF4}" dt="2022-08-10T06:53:14.531" v="340" actId="2711"/>
          <ac:spMkLst>
            <pc:docMk/>
            <pc:sldMk cId="3829833540" sldId="287"/>
            <ac:spMk id="3" creationId="{E80D1A29-828B-4D54-99F8-2123352FDC17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821458178" sldId="288"/>
        </pc:sldMkLst>
      </pc:sldChg>
      <pc:sldChg chg="addSp modSp new mod modNotesTx">
        <pc:chgData name="濬澤" userId="e8b9fee4-4906-45f3-9dc4-f14c03e002fa" providerId="ADAL" clId="{CF371CEE-7BA7-470E-9CF4-C879855C3CF4}" dt="2022-08-09T09:14:01.724" v="34" actId="20577"/>
        <pc:sldMkLst>
          <pc:docMk/>
          <pc:sldMk cId="3461863694" sldId="288"/>
        </pc:sldMkLst>
        <pc:spChg chg="mod">
          <ac:chgData name="濬澤" userId="e8b9fee4-4906-45f3-9dc4-f14c03e002fa" providerId="ADAL" clId="{CF371CEE-7BA7-470E-9CF4-C879855C3CF4}" dt="2022-08-09T09:13:34.818" v="25" actId="27636"/>
          <ac:spMkLst>
            <pc:docMk/>
            <pc:sldMk cId="3461863694" sldId="288"/>
            <ac:spMk id="2" creationId="{332171AA-9494-439F-AD39-15EAC488C728}"/>
          </ac:spMkLst>
        </pc:spChg>
        <pc:spChg chg="mod">
          <ac:chgData name="濬澤" userId="e8b9fee4-4906-45f3-9dc4-f14c03e002fa" providerId="ADAL" clId="{CF371CEE-7BA7-470E-9CF4-C879855C3CF4}" dt="2022-08-09T09:13:44.150" v="28"/>
          <ac:spMkLst>
            <pc:docMk/>
            <pc:sldMk cId="3461863694" sldId="288"/>
            <ac:spMk id="3" creationId="{FE3B52DE-2782-4D8F-83DA-E709DD1EAB20}"/>
          </ac:spMkLst>
        </pc:spChg>
        <pc:picChg chg="add mod">
          <ac:chgData name="濬澤" userId="e8b9fee4-4906-45f3-9dc4-f14c03e002fa" providerId="ADAL" clId="{CF371CEE-7BA7-470E-9CF4-C879855C3CF4}" dt="2022-08-09T09:13:55.063" v="30" actId="1076"/>
          <ac:picMkLst>
            <pc:docMk/>
            <pc:sldMk cId="3461863694" sldId="288"/>
            <ac:picMk id="4" creationId="{510D151B-9F3D-4419-B93F-FF3E26C612BB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21238175" sldId="289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34:09.027" v="47" actId="20577"/>
        <pc:sldMkLst>
          <pc:docMk/>
          <pc:sldMk cId="3570826552" sldId="289"/>
        </pc:sldMkLst>
        <pc:spChg chg="mod ord">
          <ac:chgData name="濬澤" userId="e8b9fee4-4906-45f3-9dc4-f14c03e002fa" providerId="ADAL" clId="{CF371CEE-7BA7-470E-9CF4-C879855C3CF4}" dt="2022-08-09T10:33:31.027" v="38" actId="700"/>
          <ac:spMkLst>
            <pc:docMk/>
            <pc:sldMk cId="3570826552" sldId="289"/>
            <ac:spMk id="2" creationId="{A94CC456-E0C9-4921-BE5A-C5EBA93E3638}"/>
          </ac:spMkLst>
        </pc:spChg>
        <pc:spChg chg="del mod ord">
          <ac:chgData name="濬澤" userId="e8b9fee4-4906-45f3-9dc4-f14c03e002fa" providerId="ADAL" clId="{CF371CEE-7BA7-470E-9CF4-C879855C3CF4}" dt="2022-08-09T10:33:31.027" v="38" actId="700"/>
          <ac:spMkLst>
            <pc:docMk/>
            <pc:sldMk cId="3570826552" sldId="289"/>
            <ac:spMk id="3" creationId="{64A4E1E4-8DE0-4A7B-9867-0F9EFE584CAB}"/>
          </ac:spMkLst>
        </pc:spChg>
        <pc:spChg chg="add mod ord">
          <ac:chgData name="濬澤" userId="e8b9fee4-4906-45f3-9dc4-f14c03e002fa" providerId="ADAL" clId="{CF371CEE-7BA7-470E-9CF4-C879855C3CF4}" dt="2022-08-09T10:33:38.158" v="42" actId="20577"/>
          <ac:spMkLst>
            <pc:docMk/>
            <pc:sldMk cId="3570826552" sldId="289"/>
            <ac:spMk id="4" creationId="{B4FB231F-DAEA-4667-9D1D-E22FAF0F4A03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731363453" sldId="290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39:50.441" v="84" actId="2710"/>
        <pc:sldMkLst>
          <pc:docMk/>
          <pc:sldMk cId="2656677459" sldId="290"/>
        </pc:sldMkLst>
        <pc:spChg chg="del mod ord">
          <ac:chgData name="濬澤" userId="e8b9fee4-4906-45f3-9dc4-f14c03e002fa" providerId="ADAL" clId="{CF371CEE-7BA7-470E-9CF4-C879855C3CF4}" dt="2022-08-09T10:38:41.670" v="51" actId="700"/>
          <ac:spMkLst>
            <pc:docMk/>
            <pc:sldMk cId="2656677459" sldId="290"/>
            <ac:spMk id="2" creationId="{F67956E4-4FB0-458C-B396-EB036159C449}"/>
          </ac:spMkLst>
        </pc:spChg>
        <pc:spChg chg="mod ord">
          <ac:chgData name="濬澤" userId="e8b9fee4-4906-45f3-9dc4-f14c03e002fa" providerId="ADAL" clId="{CF371CEE-7BA7-470E-9CF4-C879855C3CF4}" dt="2022-08-09T10:38:41.670" v="51" actId="700"/>
          <ac:spMkLst>
            <pc:docMk/>
            <pc:sldMk cId="2656677459" sldId="290"/>
            <ac:spMk id="3" creationId="{63E06888-6AC0-4CB1-8CC6-F6F5AEE57844}"/>
          </ac:spMkLst>
        </pc:spChg>
        <pc:spChg chg="add mod ord">
          <ac:chgData name="濬澤" userId="e8b9fee4-4906-45f3-9dc4-f14c03e002fa" providerId="ADAL" clId="{CF371CEE-7BA7-470E-9CF4-C879855C3CF4}" dt="2022-08-09T10:39:50.441" v="84" actId="2710"/>
          <ac:spMkLst>
            <pc:docMk/>
            <pc:sldMk cId="2656677459" sldId="290"/>
            <ac:spMk id="4" creationId="{D8CAD7D0-E98C-4A86-9C78-3EF254E305AB}"/>
          </ac:spMkLst>
        </pc:spChg>
        <pc:picChg chg="add mod">
          <ac:chgData name="濬澤" userId="e8b9fee4-4906-45f3-9dc4-f14c03e002fa" providerId="ADAL" clId="{CF371CEE-7BA7-470E-9CF4-C879855C3CF4}" dt="2022-08-09T10:39:15.633" v="79" actId="1076"/>
          <ac:picMkLst>
            <pc:docMk/>
            <pc:sldMk cId="2656677459" sldId="290"/>
            <ac:picMk id="5" creationId="{2E7AC1C0-DB2D-4830-A670-C99C9AC3E2A8}"/>
          </ac:picMkLst>
        </pc:picChg>
      </pc:sldChg>
      <pc:sldChg chg="addSp modSp new mod">
        <pc:chgData name="濬澤" userId="e8b9fee4-4906-45f3-9dc4-f14c03e002fa" providerId="ADAL" clId="{CF371CEE-7BA7-470E-9CF4-C879855C3CF4}" dt="2022-08-09T10:40:22.544" v="96"/>
        <pc:sldMkLst>
          <pc:docMk/>
          <pc:sldMk cId="711946083" sldId="291"/>
        </pc:sldMkLst>
        <pc:spChg chg="mod">
          <ac:chgData name="濬澤" userId="e8b9fee4-4906-45f3-9dc4-f14c03e002fa" providerId="ADAL" clId="{CF371CEE-7BA7-470E-9CF4-C879855C3CF4}" dt="2022-08-09T10:40:22.544" v="96"/>
          <ac:spMkLst>
            <pc:docMk/>
            <pc:sldMk cId="711946083" sldId="291"/>
            <ac:spMk id="2" creationId="{A9BB0C66-A06C-4A8A-8274-BC7EFEF2B098}"/>
          </ac:spMkLst>
        </pc:spChg>
        <pc:spChg chg="mod">
          <ac:chgData name="濬澤" userId="e8b9fee4-4906-45f3-9dc4-f14c03e002fa" providerId="ADAL" clId="{CF371CEE-7BA7-470E-9CF4-C879855C3CF4}" dt="2022-08-09T10:40:12.161" v="92" actId="403"/>
          <ac:spMkLst>
            <pc:docMk/>
            <pc:sldMk cId="711946083" sldId="291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0:19.004" v="95" actId="1076"/>
          <ac:picMkLst>
            <pc:docMk/>
            <pc:sldMk cId="711946083" sldId="291"/>
            <ac:picMk id="4" creationId="{9CF676D6-DC19-4A06-A5C9-CFA9C4AA7F43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994710801" sldId="291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346910536" sldId="292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47:52.575" v="206" actId="14100"/>
        <pc:sldMkLst>
          <pc:docMk/>
          <pc:sldMk cId="4269218750" sldId="292"/>
        </pc:sldMkLst>
        <pc:spChg chg="mod ord">
          <ac:chgData name="濬澤" userId="e8b9fee4-4906-45f3-9dc4-f14c03e002fa" providerId="ADAL" clId="{CF371CEE-7BA7-470E-9CF4-C879855C3CF4}" dt="2022-08-09T10:46:40.954" v="185" actId="700"/>
          <ac:spMkLst>
            <pc:docMk/>
            <pc:sldMk cId="4269218750" sldId="292"/>
            <ac:spMk id="2" creationId="{07450D55-15BF-453E-8C89-871BE7D4A568}"/>
          </ac:spMkLst>
        </pc:spChg>
        <pc:spChg chg="del">
          <ac:chgData name="濬澤" userId="e8b9fee4-4906-45f3-9dc4-f14c03e002fa" providerId="ADAL" clId="{CF371CEE-7BA7-470E-9CF4-C879855C3CF4}" dt="2022-08-09T10:46:38.106" v="184" actId="700"/>
          <ac:spMkLst>
            <pc:docMk/>
            <pc:sldMk cId="4269218750" sldId="292"/>
            <ac:spMk id="3" creationId="{AE029190-C22F-4A07-A6B5-E733FCA8C925}"/>
          </ac:spMkLst>
        </pc:spChg>
        <pc:spChg chg="add mod ord">
          <ac:chgData name="濬澤" userId="e8b9fee4-4906-45f3-9dc4-f14c03e002fa" providerId="ADAL" clId="{CF371CEE-7BA7-470E-9CF4-C879855C3CF4}" dt="2022-08-09T10:47:48.890" v="204" actId="404"/>
          <ac:spMkLst>
            <pc:docMk/>
            <pc:sldMk cId="4269218750" sldId="292"/>
            <ac:spMk id="4" creationId="{484D27EF-274A-4E27-9E71-3FCDF2C87B93}"/>
          </ac:spMkLst>
        </pc:spChg>
        <pc:picChg chg="add mod">
          <ac:chgData name="濬澤" userId="e8b9fee4-4906-45f3-9dc4-f14c03e002fa" providerId="ADAL" clId="{CF371CEE-7BA7-470E-9CF4-C879855C3CF4}" dt="2022-08-09T10:47:52.575" v="206" actId="14100"/>
          <ac:picMkLst>
            <pc:docMk/>
            <pc:sldMk cId="4269218750" sldId="292"/>
            <ac:picMk id="5" creationId="{10864F85-F446-4BEA-8B74-C4110C9AA51F}"/>
          </ac:picMkLst>
        </pc:picChg>
      </pc:sldChg>
      <pc:sldChg chg="addSp delSp modSp add mod">
        <pc:chgData name="濬澤" userId="e8b9fee4-4906-45f3-9dc4-f14c03e002fa" providerId="ADAL" clId="{CF371CEE-7BA7-470E-9CF4-C879855C3CF4}" dt="2022-08-09T10:41:06.823" v="107" actId="1076"/>
        <pc:sldMkLst>
          <pc:docMk/>
          <pc:sldMk cId="3943003463" sldId="293"/>
        </pc:sldMkLst>
        <pc:spChg chg="mod">
          <ac:chgData name="濬澤" userId="e8b9fee4-4906-45f3-9dc4-f14c03e002fa" providerId="ADAL" clId="{CF371CEE-7BA7-470E-9CF4-C879855C3CF4}" dt="2022-08-09T10:41:01.317" v="103" actId="207"/>
          <ac:spMkLst>
            <pc:docMk/>
            <pc:sldMk cId="3943003463" sldId="293"/>
            <ac:spMk id="3" creationId="{FB426DD1-1CD0-41AA-98CC-4F9745311838}"/>
          </ac:spMkLst>
        </pc:spChg>
        <pc:picChg chg="del">
          <ac:chgData name="濬澤" userId="e8b9fee4-4906-45f3-9dc4-f14c03e002fa" providerId="ADAL" clId="{CF371CEE-7BA7-470E-9CF4-C879855C3CF4}" dt="2022-08-09T10:41:05.430" v="104" actId="478"/>
          <ac:picMkLst>
            <pc:docMk/>
            <pc:sldMk cId="3943003463" sldId="293"/>
            <ac:picMk id="4" creationId="{9CF676D6-DC19-4A06-A5C9-CFA9C4AA7F43}"/>
          </ac:picMkLst>
        </pc:picChg>
        <pc:picChg chg="add mod">
          <ac:chgData name="濬澤" userId="e8b9fee4-4906-45f3-9dc4-f14c03e002fa" providerId="ADAL" clId="{CF371CEE-7BA7-470E-9CF4-C879855C3CF4}" dt="2022-08-09T10:41:06.823" v="107" actId="1076"/>
          <ac:picMkLst>
            <pc:docMk/>
            <pc:sldMk cId="3943003463" sldId="293"/>
            <ac:picMk id="5" creationId="{AAFC8B53-AEE3-4372-BD07-D989B89CDAA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005381412" sldId="293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041098155" sldId="294"/>
        </pc:sldMkLst>
      </pc:sldChg>
      <pc:sldChg chg="addSp delSp modSp add mod">
        <pc:chgData name="濬澤" userId="e8b9fee4-4906-45f3-9dc4-f14c03e002fa" providerId="ADAL" clId="{CF371CEE-7BA7-470E-9CF4-C879855C3CF4}" dt="2022-08-09T10:41:37.052" v="114"/>
        <pc:sldMkLst>
          <pc:docMk/>
          <pc:sldMk cId="3254516435" sldId="294"/>
        </pc:sldMkLst>
        <pc:spChg chg="mod">
          <ac:chgData name="濬澤" userId="e8b9fee4-4906-45f3-9dc4-f14c03e002fa" providerId="ADAL" clId="{CF371CEE-7BA7-470E-9CF4-C879855C3CF4}" dt="2022-08-09T10:41:28.571" v="112" actId="113"/>
          <ac:spMkLst>
            <pc:docMk/>
            <pc:sldMk cId="3254516435" sldId="294"/>
            <ac:spMk id="3" creationId="{FB426DD1-1CD0-41AA-98CC-4F9745311838}"/>
          </ac:spMkLst>
        </pc:spChg>
        <pc:picChg chg="del">
          <ac:chgData name="濬澤" userId="e8b9fee4-4906-45f3-9dc4-f14c03e002fa" providerId="ADAL" clId="{CF371CEE-7BA7-470E-9CF4-C879855C3CF4}" dt="2022-08-09T10:41:36.717" v="113" actId="478"/>
          <ac:picMkLst>
            <pc:docMk/>
            <pc:sldMk cId="3254516435" sldId="294"/>
            <ac:picMk id="5" creationId="{AAFC8B53-AEE3-4372-BD07-D989B89CDAAE}"/>
          </ac:picMkLst>
        </pc:picChg>
        <pc:picChg chg="add mod">
          <ac:chgData name="濬澤" userId="e8b9fee4-4906-45f3-9dc4-f14c03e002fa" providerId="ADAL" clId="{CF371CEE-7BA7-470E-9CF4-C879855C3CF4}" dt="2022-08-09T10:41:37.052" v="114"/>
          <ac:picMkLst>
            <pc:docMk/>
            <pc:sldMk cId="3254516435" sldId="294"/>
            <ac:picMk id="6" creationId="{4BF6BE4A-CAC3-4379-9837-45987B7B92B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007245230" sldId="295"/>
        </pc:sldMkLst>
      </pc:sldChg>
      <pc:sldChg chg="addSp delSp modSp add mod">
        <pc:chgData name="濬澤" userId="e8b9fee4-4906-45f3-9dc4-f14c03e002fa" providerId="ADAL" clId="{CF371CEE-7BA7-470E-9CF4-C879855C3CF4}" dt="2022-08-09T10:41:55.415" v="121"/>
        <pc:sldMkLst>
          <pc:docMk/>
          <pc:sldMk cId="2441533076" sldId="295"/>
        </pc:sldMkLst>
        <pc:spChg chg="mod">
          <ac:chgData name="濬澤" userId="e8b9fee4-4906-45f3-9dc4-f14c03e002fa" providerId="ADAL" clId="{CF371CEE-7BA7-470E-9CF4-C879855C3CF4}" dt="2022-08-09T10:41:52.170" v="119" actId="113"/>
          <ac:spMkLst>
            <pc:docMk/>
            <pc:sldMk cId="2441533076" sldId="295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1:55.415" v="121"/>
          <ac:picMkLst>
            <pc:docMk/>
            <pc:sldMk cId="2441533076" sldId="295"/>
            <ac:picMk id="5" creationId="{D42C2899-6484-4CEE-B077-3FDF08B1D324}"/>
          </ac:picMkLst>
        </pc:picChg>
        <pc:picChg chg="del">
          <ac:chgData name="濬澤" userId="e8b9fee4-4906-45f3-9dc4-f14c03e002fa" providerId="ADAL" clId="{CF371CEE-7BA7-470E-9CF4-C879855C3CF4}" dt="2022-08-09T10:41:55.142" v="120" actId="478"/>
          <ac:picMkLst>
            <pc:docMk/>
            <pc:sldMk cId="2441533076" sldId="295"/>
            <ac:picMk id="6" creationId="{4BF6BE4A-CAC3-4379-9837-45987B7B92B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366686017" sldId="296"/>
        </pc:sldMkLst>
      </pc:sldChg>
      <pc:sldChg chg="addSp delSp modSp add mod">
        <pc:chgData name="濬澤" userId="e8b9fee4-4906-45f3-9dc4-f14c03e002fa" providerId="ADAL" clId="{CF371CEE-7BA7-470E-9CF4-C879855C3CF4}" dt="2022-08-09T10:43:37.503" v="138"/>
        <pc:sldMkLst>
          <pc:docMk/>
          <pc:sldMk cId="4194245860" sldId="296"/>
        </pc:sldMkLst>
        <pc:spChg chg="mod">
          <ac:chgData name="濬澤" userId="e8b9fee4-4906-45f3-9dc4-f14c03e002fa" providerId="ADAL" clId="{CF371CEE-7BA7-470E-9CF4-C879855C3CF4}" dt="2022-08-09T10:43:35.835" v="136" actId="207"/>
          <ac:spMkLst>
            <pc:docMk/>
            <pc:sldMk cId="4194245860" sldId="296"/>
            <ac:spMk id="3" creationId="{FB426DD1-1CD0-41AA-98CC-4F9745311838}"/>
          </ac:spMkLst>
        </pc:spChg>
        <pc:picChg chg="del">
          <ac:chgData name="濬澤" userId="e8b9fee4-4906-45f3-9dc4-f14c03e002fa" providerId="ADAL" clId="{CF371CEE-7BA7-470E-9CF4-C879855C3CF4}" dt="2022-08-09T10:43:37.205" v="137" actId="478"/>
          <ac:picMkLst>
            <pc:docMk/>
            <pc:sldMk cId="4194245860" sldId="296"/>
            <ac:picMk id="5" creationId="{D42C2899-6484-4CEE-B077-3FDF08B1D324}"/>
          </ac:picMkLst>
        </pc:picChg>
        <pc:picChg chg="add mod">
          <ac:chgData name="濬澤" userId="e8b9fee4-4906-45f3-9dc4-f14c03e002fa" providerId="ADAL" clId="{CF371CEE-7BA7-470E-9CF4-C879855C3CF4}" dt="2022-08-09T10:43:37.503" v="138"/>
          <ac:picMkLst>
            <pc:docMk/>
            <pc:sldMk cId="4194245860" sldId="296"/>
            <ac:picMk id="6" creationId="{7F9B0F3F-48AF-4A89-A534-7D5740262225}"/>
          </ac:picMkLst>
        </pc:picChg>
      </pc:sldChg>
      <pc:sldChg chg="addSp modSp new mod modNotesTx">
        <pc:chgData name="濬澤" userId="e8b9fee4-4906-45f3-9dc4-f14c03e002fa" providerId="ADAL" clId="{CF371CEE-7BA7-470E-9CF4-C879855C3CF4}" dt="2022-08-09T10:43:22.101" v="132" actId="20577"/>
        <pc:sldMkLst>
          <pc:docMk/>
          <pc:sldMk cId="1412671604" sldId="297"/>
        </pc:sldMkLst>
        <pc:spChg chg="mod">
          <ac:chgData name="濬澤" userId="e8b9fee4-4906-45f3-9dc4-f14c03e002fa" providerId="ADAL" clId="{CF371CEE-7BA7-470E-9CF4-C879855C3CF4}" dt="2022-08-09T10:42:47.406" v="125" actId="27636"/>
          <ac:spMkLst>
            <pc:docMk/>
            <pc:sldMk cId="1412671604" sldId="297"/>
            <ac:spMk id="2" creationId="{80146E39-A330-41BC-8E37-37300919F773}"/>
          </ac:spMkLst>
        </pc:spChg>
        <pc:spChg chg="mod">
          <ac:chgData name="濬澤" userId="e8b9fee4-4906-45f3-9dc4-f14c03e002fa" providerId="ADAL" clId="{CF371CEE-7BA7-470E-9CF4-C879855C3CF4}" dt="2022-08-09T10:43:00.641" v="128"/>
          <ac:spMkLst>
            <pc:docMk/>
            <pc:sldMk cId="1412671604" sldId="297"/>
            <ac:spMk id="3" creationId="{754B067F-7B97-4586-BB42-43C374F2FB36}"/>
          </ac:spMkLst>
        </pc:spChg>
        <pc:picChg chg="add mod">
          <ac:chgData name="濬澤" userId="e8b9fee4-4906-45f3-9dc4-f14c03e002fa" providerId="ADAL" clId="{CF371CEE-7BA7-470E-9CF4-C879855C3CF4}" dt="2022-08-09T10:43:13.777" v="130" actId="1076"/>
          <ac:picMkLst>
            <pc:docMk/>
            <pc:sldMk cId="1412671604" sldId="297"/>
            <ac:picMk id="4" creationId="{5AEEEA76-3EAD-4A95-8804-AA1CC5314E9A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846366164" sldId="297"/>
        </pc:sldMkLst>
      </pc:sldChg>
      <pc:sldChg chg="addSp delSp modSp add mod">
        <pc:chgData name="濬澤" userId="e8b9fee4-4906-45f3-9dc4-f14c03e002fa" providerId="ADAL" clId="{CF371CEE-7BA7-470E-9CF4-C879855C3CF4}" dt="2022-08-09T10:44:06.756" v="146" actId="1076"/>
        <pc:sldMkLst>
          <pc:docMk/>
          <pc:sldMk cId="378761031" sldId="298"/>
        </pc:sldMkLst>
        <pc:spChg chg="mod">
          <ac:chgData name="濬澤" userId="e8b9fee4-4906-45f3-9dc4-f14c03e002fa" providerId="ADAL" clId="{CF371CEE-7BA7-470E-9CF4-C879855C3CF4}" dt="2022-08-09T10:44:00.881" v="143" actId="113"/>
          <ac:spMkLst>
            <pc:docMk/>
            <pc:sldMk cId="378761031" sldId="298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4:06.756" v="146" actId="1076"/>
          <ac:picMkLst>
            <pc:docMk/>
            <pc:sldMk cId="378761031" sldId="298"/>
            <ac:picMk id="5" creationId="{06BC0B95-49D3-4220-AD01-610EBB70A9FC}"/>
          </ac:picMkLst>
        </pc:picChg>
        <pc:picChg chg="del">
          <ac:chgData name="濬澤" userId="e8b9fee4-4906-45f3-9dc4-f14c03e002fa" providerId="ADAL" clId="{CF371CEE-7BA7-470E-9CF4-C879855C3CF4}" dt="2022-08-09T10:44:04.768" v="144" actId="478"/>
          <ac:picMkLst>
            <pc:docMk/>
            <pc:sldMk cId="378761031" sldId="298"/>
            <ac:picMk id="6" creationId="{7F9B0F3F-48AF-4A89-A534-7D5740262225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160482254" sldId="298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799422421" sldId="299"/>
        </pc:sldMkLst>
      </pc:sldChg>
      <pc:sldChg chg="addSp delSp modSp add mod">
        <pc:chgData name="濬澤" userId="e8b9fee4-4906-45f3-9dc4-f14c03e002fa" providerId="ADAL" clId="{CF371CEE-7BA7-470E-9CF4-C879855C3CF4}" dt="2022-08-09T10:45:32.541" v="172" actId="20577"/>
        <pc:sldMkLst>
          <pc:docMk/>
          <pc:sldMk cId="2382746832" sldId="299"/>
        </pc:sldMkLst>
        <pc:spChg chg="mod">
          <ac:chgData name="濬澤" userId="e8b9fee4-4906-45f3-9dc4-f14c03e002fa" providerId="ADAL" clId="{CF371CEE-7BA7-470E-9CF4-C879855C3CF4}" dt="2022-08-09T10:45:11.599" v="157" actId="113"/>
          <ac:spMkLst>
            <pc:docMk/>
            <pc:sldMk cId="2382746832" sldId="299"/>
            <ac:spMk id="3" creationId="{FB426DD1-1CD0-41AA-98CC-4F9745311838}"/>
          </ac:spMkLst>
        </pc:spChg>
        <pc:spChg chg="add mod">
          <ac:chgData name="濬澤" userId="e8b9fee4-4906-45f3-9dc4-f14c03e002fa" providerId="ADAL" clId="{CF371CEE-7BA7-470E-9CF4-C879855C3CF4}" dt="2022-08-09T10:45:32.541" v="172" actId="20577"/>
          <ac:spMkLst>
            <pc:docMk/>
            <pc:sldMk cId="2382746832" sldId="299"/>
            <ac:spMk id="4" creationId="{A18C529A-A427-48D7-9622-E9C59805A54A}"/>
          </ac:spMkLst>
        </pc:spChg>
        <pc:picChg chg="del">
          <ac:chgData name="濬澤" userId="e8b9fee4-4906-45f3-9dc4-f14c03e002fa" providerId="ADAL" clId="{CF371CEE-7BA7-470E-9CF4-C879855C3CF4}" dt="2022-08-09T10:44:30.609" v="152" actId="478"/>
          <ac:picMkLst>
            <pc:docMk/>
            <pc:sldMk cId="2382746832" sldId="299"/>
            <ac:picMk id="5" creationId="{06BC0B95-49D3-4220-AD01-610EBB70A9FC}"/>
          </ac:picMkLst>
        </pc:picChg>
        <pc:picChg chg="add del mod">
          <ac:chgData name="濬澤" userId="e8b9fee4-4906-45f3-9dc4-f14c03e002fa" providerId="ADAL" clId="{CF371CEE-7BA7-470E-9CF4-C879855C3CF4}" dt="2022-08-09T10:45:13.233" v="158" actId="478"/>
          <ac:picMkLst>
            <pc:docMk/>
            <pc:sldMk cId="2382746832" sldId="299"/>
            <ac:picMk id="6" creationId="{FE131125-13AE-4DA3-BEEF-630225BF0181}"/>
          </ac:picMkLst>
        </pc:picChg>
        <pc:picChg chg="add mod">
          <ac:chgData name="濬澤" userId="e8b9fee4-4906-45f3-9dc4-f14c03e002fa" providerId="ADAL" clId="{CF371CEE-7BA7-470E-9CF4-C879855C3CF4}" dt="2022-08-09T10:45:15.163" v="159"/>
          <ac:picMkLst>
            <pc:docMk/>
            <pc:sldMk cId="2382746832" sldId="299"/>
            <ac:picMk id="7" creationId="{4D979C1F-049E-44A3-87E2-B307A6B7285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527695997" sldId="300"/>
        </pc:sldMkLst>
      </pc:sldChg>
      <pc:sldChg chg="addSp delSp modSp add mod modNotesTx">
        <pc:chgData name="濬澤" userId="e8b9fee4-4906-45f3-9dc4-f14c03e002fa" providerId="ADAL" clId="{CF371CEE-7BA7-470E-9CF4-C879855C3CF4}" dt="2022-08-09T10:46:17.600" v="182" actId="20577"/>
        <pc:sldMkLst>
          <pc:docMk/>
          <pc:sldMk cId="1894982793" sldId="300"/>
        </pc:sldMkLst>
        <pc:spChg chg="mod">
          <ac:chgData name="濬澤" userId="e8b9fee4-4906-45f3-9dc4-f14c03e002fa" providerId="ADAL" clId="{CF371CEE-7BA7-470E-9CF4-C879855C3CF4}" dt="2022-08-09T10:46:06.410" v="177" actId="207"/>
          <ac:spMkLst>
            <pc:docMk/>
            <pc:sldMk cId="1894982793" sldId="300"/>
            <ac:spMk id="3" creationId="{FB426DD1-1CD0-41AA-98CC-4F9745311838}"/>
          </ac:spMkLst>
        </pc:spChg>
        <pc:picChg chg="add mod">
          <ac:chgData name="濬澤" userId="e8b9fee4-4906-45f3-9dc4-f14c03e002fa" providerId="ADAL" clId="{CF371CEE-7BA7-470E-9CF4-C879855C3CF4}" dt="2022-08-09T10:46:11.747" v="179"/>
          <ac:picMkLst>
            <pc:docMk/>
            <pc:sldMk cId="1894982793" sldId="300"/>
            <ac:picMk id="5" creationId="{F1D1E037-44FB-4921-B1C4-EA5057298271}"/>
          </ac:picMkLst>
        </pc:picChg>
        <pc:picChg chg="del">
          <ac:chgData name="濬澤" userId="e8b9fee4-4906-45f3-9dc4-f14c03e002fa" providerId="ADAL" clId="{CF371CEE-7BA7-470E-9CF4-C879855C3CF4}" dt="2022-08-09T10:46:11.438" v="178" actId="478"/>
          <ac:picMkLst>
            <pc:docMk/>
            <pc:sldMk cId="1894982793" sldId="300"/>
            <ac:picMk id="6" creationId="{7F9B0F3F-48AF-4A89-A534-7D5740262225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296750356" sldId="301"/>
        </pc:sldMkLst>
      </pc:sldChg>
      <pc:sldChg chg="addSp delSp modSp add mod modNotesTx">
        <pc:chgData name="濬澤" userId="e8b9fee4-4906-45f3-9dc4-f14c03e002fa" providerId="ADAL" clId="{CF371CEE-7BA7-470E-9CF4-C879855C3CF4}" dt="2022-08-09T10:48:00.648" v="207"/>
        <pc:sldMkLst>
          <pc:docMk/>
          <pc:sldMk cId="3733799332" sldId="301"/>
        </pc:sldMkLst>
        <pc:spChg chg="mod">
          <ac:chgData name="濬澤" userId="e8b9fee4-4906-45f3-9dc4-f14c03e002fa" providerId="ADAL" clId="{CF371CEE-7BA7-470E-9CF4-C879855C3CF4}" dt="2022-08-09T10:47:39.704" v="198" actId="404"/>
          <ac:spMkLst>
            <pc:docMk/>
            <pc:sldMk cId="3733799332" sldId="301"/>
            <ac:spMk id="4" creationId="{484D27EF-274A-4E27-9E71-3FCDF2C87B93}"/>
          </ac:spMkLst>
        </pc:spChg>
        <pc:picChg chg="del">
          <ac:chgData name="濬澤" userId="e8b9fee4-4906-45f3-9dc4-f14c03e002fa" providerId="ADAL" clId="{CF371CEE-7BA7-470E-9CF4-C879855C3CF4}" dt="2022-08-09T10:47:27.595" v="192" actId="478"/>
          <ac:picMkLst>
            <pc:docMk/>
            <pc:sldMk cId="3733799332" sldId="301"/>
            <ac:picMk id="5" creationId="{10864F85-F446-4BEA-8B74-C4110C9AA51F}"/>
          </ac:picMkLst>
        </pc:picChg>
        <pc:picChg chg="add mod">
          <ac:chgData name="濬澤" userId="e8b9fee4-4906-45f3-9dc4-f14c03e002fa" providerId="ADAL" clId="{CF371CEE-7BA7-470E-9CF4-C879855C3CF4}" dt="2022-08-09T10:47:45.148" v="201" actId="1076"/>
          <ac:picMkLst>
            <pc:docMk/>
            <pc:sldMk cId="3733799332" sldId="301"/>
            <ac:picMk id="6" creationId="{53A922FE-EDFD-4540-918B-FEE71129176D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95766194" sldId="302"/>
        </pc:sldMkLst>
      </pc:sldChg>
      <pc:sldChg chg="addSp delSp modSp add mod ord modNotesTx">
        <pc:chgData name="濬澤" userId="e8b9fee4-4906-45f3-9dc4-f14c03e002fa" providerId="ADAL" clId="{CF371CEE-7BA7-470E-9CF4-C879855C3CF4}" dt="2022-08-09T10:52:39.909" v="215" actId="20577"/>
        <pc:sldMkLst>
          <pc:docMk/>
          <pc:sldMk cId="3167716515" sldId="302"/>
        </pc:sldMkLst>
        <pc:spChg chg="mod">
          <ac:chgData name="濬澤" userId="e8b9fee4-4906-45f3-9dc4-f14c03e002fa" providerId="ADAL" clId="{CF371CEE-7BA7-470E-9CF4-C879855C3CF4}" dt="2022-08-09T10:52:35.831" v="214"/>
          <ac:spMkLst>
            <pc:docMk/>
            <pc:sldMk cId="3167716515" sldId="302"/>
            <ac:spMk id="4" creationId="{484D27EF-274A-4E27-9E71-3FCDF2C87B93}"/>
          </ac:spMkLst>
        </pc:spChg>
        <pc:picChg chg="del">
          <ac:chgData name="濬澤" userId="e8b9fee4-4906-45f3-9dc4-f14c03e002fa" providerId="ADAL" clId="{CF371CEE-7BA7-470E-9CF4-C879855C3CF4}" dt="2022-08-09T10:52:26.396" v="211" actId="478"/>
          <ac:picMkLst>
            <pc:docMk/>
            <pc:sldMk cId="3167716515" sldId="302"/>
            <ac:picMk id="5" creationId="{10864F85-F446-4BEA-8B74-C4110C9AA51F}"/>
          </ac:picMkLst>
        </pc:picChg>
        <pc:picChg chg="add mod">
          <ac:chgData name="濬澤" userId="e8b9fee4-4906-45f3-9dc4-f14c03e002fa" providerId="ADAL" clId="{CF371CEE-7BA7-470E-9CF4-C879855C3CF4}" dt="2022-08-09T10:52:30.257" v="213" actId="1076"/>
          <ac:picMkLst>
            <pc:docMk/>
            <pc:sldMk cId="3167716515" sldId="302"/>
            <ac:picMk id="6" creationId="{379BF10D-340E-4268-A9F5-9568D49A5136}"/>
          </ac:picMkLst>
        </pc:picChg>
      </pc:sldChg>
      <pc:sldChg chg="modSp new mod modNotesTx">
        <pc:chgData name="濬澤" userId="e8b9fee4-4906-45f3-9dc4-f14c03e002fa" providerId="ADAL" clId="{CF371CEE-7BA7-470E-9CF4-C879855C3CF4}" dt="2022-08-09T10:53:22.533" v="222" actId="20577"/>
        <pc:sldMkLst>
          <pc:docMk/>
          <pc:sldMk cId="2214016223" sldId="303"/>
        </pc:sldMkLst>
        <pc:spChg chg="mod">
          <ac:chgData name="濬澤" userId="e8b9fee4-4906-45f3-9dc4-f14c03e002fa" providerId="ADAL" clId="{CF371CEE-7BA7-470E-9CF4-C879855C3CF4}" dt="2022-08-09T10:53:13.586" v="220" actId="27636"/>
          <ac:spMkLst>
            <pc:docMk/>
            <pc:sldMk cId="2214016223" sldId="303"/>
            <ac:spMk id="2" creationId="{12EEA999-F8DA-4E2E-BAC6-13CB658543C2}"/>
          </ac:spMkLst>
        </pc:spChg>
        <pc:spChg chg="mod">
          <ac:chgData name="濬澤" userId="e8b9fee4-4906-45f3-9dc4-f14c03e002fa" providerId="ADAL" clId="{CF371CEE-7BA7-470E-9CF4-C879855C3CF4}" dt="2022-08-09T10:52:48.195" v="218" actId="27636"/>
          <ac:spMkLst>
            <pc:docMk/>
            <pc:sldMk cId="2214016223" sldId="303"/>
            <ac:spMk id="3" creationId="{32C7FE40-9F9F-4A36-B8FA-C999355C141B}"/>
          </ac:spMkLst>
        </pc:sp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232934294" sldId="303"/>
        </pc:sldMkLst>
      </pc:sldChg>
      <pc:sldChg chg="addSp delSp modSp add mod modClrScheme chgLayout modNotesTx">
        <pc:chgData name="濬澤" userId="e8b9fee4-4906-45f3-9dc4-f14c03e002fa" providerId="ADAL" clId="{CF371CEE-7BA7-470E-9CF4-C879855C3CF4}" dt="2022-08-09T10:54:19.475" v="259" actId="20577"/>
        <pc:sldMkLst>
          <pc:docMk/>
          <pc:sldMk cId="859252758" sldId="304"/>
        </pc:sldMkLst>
        <pc:spChg chg="del mod ord">
          <ac:chgData name="濬澤" userId="e8b9fee4-4906-45f3-9dc4-f14c03e002fa" providerId="ADAL" clId="{CF371CEE-7BA7-470E-9CF4-C879855C3CF4}" dt="2022-08-09T10:53:45.273" v="228"/>
          <ac:spMkLst>
            <pc:docMk/>
            <pc:sldMk cId="859252758" sldId="304"/>
            <ac:spMk id="2" creationId="{12EEA999-F8DA-4E2E-BAC6-13CB658543C2}"/>
          </ac:spMkLst>
        </pc:spChg>
        <pc:spChg chg="mod ord">
          <ac:chgData name="濬澤" userId="e8b9fee4-4906-45f3-9dc4-f14c03e002fa" providerId="ADAL" clId="{CF371CEE-7BA7-470E-9CF4-C879855C3CF4}" dt="2022-08-09T10:53:38.151" v="224" actId="700"/>
          <ac:spMkLst>
            <pc:docMk/>
            <pc:sldMk cId="859252758" sldId="304"/>
            <ac:spMk id="3" creationId="{32C7FE40-9F9F-4A36-B8FA-C999355C141B}"/>
          </ac:spMkLst>
        </pc:spChg>
        <pc:spChg chg="add del mod ord">
          <ac:chgData name="濬澤" userId="e8b9fee4-4906-45f3-9dc4-f14c03e002fa" providerId="ADAL" clId="{CF371CEE-7BA7-470E-9CF4-C879855C3CF4}" dt="2022-08-09T10:53:48.479" v="229"/>
          <ac:spMkLst>
            <pc:docMk/>
            <pc:sldMk cId="859252758" sldId="304"/>
            <ac:spMk id="4" creationId="{2FA76C53-7F8F-4630-8B3F-C7A10751C1E6}"/>
          </ac:spMkLst>
        </pc:spChg>
        <pc:spChg chg="add mod">
          <ac:chgData name="濬澤" userId="e8b9fee4-4906-45f3-9dc4-f14c03e002fa" providerId="ADAL" clId="{CF371CEE-7BA7-470E-9CF4-C879855C3CF4}" dt="2022-08-09T10:54:05.743" v="254" actId="1076"/>
          <ac:spMkLst>
            <pc:docMk/>
            <pc:sldMk cId="859252758" sldId="304"/>
            <ac:spMk id="7" creationId="{9A6B2E7F-4DE3-4D69-9686-4BAD1E056FA1}"/>
          </ac:spMkLst>
        </pc:spChg>
        <pc:spChg chg="add mod">
          <ac:chgData name="濬澤" userId="e8b9fee4-4906-45f3-9dc4-f14c03e002fa" providerId="ADAL" clId="{CF371CEE-7BA7-470E-9CF4-C879855C3CF4}" dt="2022-08-09T10:54:11.577" v="257" actId="1076"/>
          <ac:spMkLst>
            <pc:docMk/>
            <pc:sldMk cId="859252758" sldId="304"/>
            <ac:spMk id="8" creationId="{26D7E5E4-7CBD-4E32-A7FF-61ACED5DEBC4}"/>
          </ac:spMkLst>
        </pc:spChg>
        <pc:picChg chg="add mod">
          <ac:chgData name="濬澤" userId="e8b9fee4-4906-45f3-9dc4-f14c03e002fa" providerId="ADAL" clId="{CF371CEE-7BA7-470E-9CF4-C879855C3CF4}" dt="2022-08-09T10:54:03.493" v="253" actId="1036"/>
          <ac:picMkLst>
            <pc:docMk/>
            <pc:sldMk cId="859252758" sldId="304"/>
            <ac:picMk id="5" creationId="{C0BF6D1B-17A9-4A51-A981-B90F2B32BF93}"/>
          </ac:picMkLst>
        </pc:picChg>
        <pc:picChg chg="add mod">
          <ac:chgData name="濬澤" userId="e8b9fee4-4906-45f3-9dc4-f14c03e002fa" providerId="ADAL" clId="{CF371CEE-7BA7-470E-9CF4-C879855C3CF4}" dt="2022-08-09T10:54:13.538" v="258" actId="1076"/>
          <ac:picMkLst>
            <pc:docMk/>
            <pc:sldMk cId="859252758" sldId="304"/>
            <ac:picMk id="6" creationId="{5D3A9653-7B9F-43E4-95AC-FB8374C1490E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812097943" sldId="304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100000969" sldId="305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0:54:45.576" v="265"/>
        <pc:sldMkLst>
          <pc:docMk/>
          <pc:sldMk cId="3183346824" sldId="305"/>
        </pc:sldMkLst>
        <pc:spChg chg="del mod ord">
          <ac:chgData name="濬澤" userId="e8b9fee4-4906-45f3-9dc4-f14c03e002fa" providerId="ADAL" clId="{CF371CEE-7BA7-470E-9CF4-C879855C3CF4}" dt="2022-08-09T10:54:34.356" v="261" actId="700"/>
          <ac:spMkLst>
            <pc:docMk/>
            <pc:sldMk cId="3183346824" sldId="305"/>
            <ac:spMk id="2" creationId="{B56CBFFF-F5B8-4224-AEE2-125FD444531A}"/>
          </ac:spMkLst>
        </pc:spChg>
        <pc:spChg chg="del mod ord">
          <ac:chgData name="濬澤" userId="e8b9fee4-4906-45f3-9dc4-f14c03e002fa" providerId="ADAL" clId="{CF371CEE-7BA7-470E-9CF4-C879855C3CF4}" dt="2022-08-09T10:54:34.356" v="261" actId="700"/>
          <ac:spMkLst>
            <pc:docMk/>
            <pc:sldMk cId="3183346824" sldId="305"/>
            <ac:spMk id="3" creationId="{A2D96A48-C169-421D-8CDC-76646691BACE}"/>
          </ac:spMkLst>
        </pc:spChg>
        <pc:spChg chg="del">
          <ac:chgData name="濬澤" userId="e8b9fee4-4906-45f3-9dc4-f14c03e002fa" providerId="ADAL" clId="{CF371CEE-7BA7-470E-9CF4-C879855C3CF4}" dt="2022-08-09T10:54:34.356" v="261" actId="700"/>
          <ac:spMkLst>
            <pc:docMk/>
            <pc:sldMk cId="3183346824" sldId="305"/>
            <ac:spMk id="4" creationId="{612F79FC-290F-43B8-9250-13F94C1120CF}"/>
          </ac:spMkLst>
        </pc:spChg>
        <pc:spChg chg="add mod ord">
          <ac:chgData name="濬澤" userId="e8b9fee4-4906-45f3-9dc4-f14c03e002fa" providerId="ADAL" clId="{CF371CEE-7BA7-470E-9CF4-C879855C3CF4}" dt="2022-08-09T10:54:45.576" v="265"/>
          <ac:spMkLst>
            <pc:docMk/>
            <pc:sldMk cId="3183346824" sldId="305"/>
            <ac:spMk id="5" creationId="{46A280E0-7C7C-472B-9290-B86951D4F933}"/>
          </ac:spMkLst>
        </pc:spChg>
        <pc:spChg chg="add del mod ord">
          <ac:chgData name="濬澤" userId="e8b9fee4-4906-45f3-9dc4-f14c03e002fa" providerId="ADAL" clId="{CF371CEE-7BA7-470E-9CF4-C879855C3CF4}" dt="2022-08-09T10:54:36.982" v="263"/>
          <ac:spMkLst>
            <pc:docMk/>
            <pc:sldMk cId="3183346824" sldId="305"/>
            <ac:spMk id="6" creationId="{D700F6A8-EEAA-4F2C-8321-C761E840B085}"/>
          </ac:spMkLst>
        </pc:spChg>
        <pc:picChg chg="add mod">
          <ac:chgData name="濬澤" userId="e8b9fee4-4906-45f3-9dc4-f14c03e002fa" providerId="ADAL" clId="{CF371CEE-7BA7-470E-9CF4-C879855C3CF4}" dt="2022-08-09T10:54:36.982" v="263"/>
          <ac:picMkLst>
            <pc:docMk/>
            <pc:sldMk cId="3183346824" sldId="305"/>
            <ac:picMk id="7" creationId="{1498CDFA-07ED-417B-8298-6319EDF28620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908140410" sldId="306"/>
        </pc:sldMkLst>
      </pc:sldChg>
      <pc:sldChg chg="addSp delSp modSp new mod modNotesTx">
        <pc:chgData name="濬澤" userId="e8b9fee4-4906-45f3-9dc4-f14c03e002fa" providerId="ADAL" clId="{CF371CEE-7BA7-470E-9CF4-C879855C3CF4}" dt="2022-08-09T10:57:22.204" v="308"/>
        <pc:sldMkLst>
          <pc:docMk/>
          <pc:sldMk cId="2609667950" sldId="306"/>
        </pc:sldMkLst>
        <pc:spChg chg="mod">
          <ac:chgData name="濬澤" userId="e8b9fee4-4906-45f3-9dc4-f14c03e002fa" providerId="ADAL" clId="{CF371CEE-7BA7-470E-9CF4-C879855C3CF4}" dt="2022-08-09T10:54:56.507" v="268" actId="27636"/>
          <ac:spMkLst>
            <pc:docMk/>
            <pc:sldMk cId="2609667950" sldId="306"/>
            <ac:spMk id="2" creationId="{47C52C08-1C5F-4D20-A8E7-4425A81264E3}"/>
          </ac:spMkLst>
        </pc:spChg>
        <pc:spChg chg="del">
          <ac:chgData name="濬澤" userId="e8b9fee4-4906-45f3-9dc4-f14c03e002fa" providerId="ADAL" clId="{CF371CEE-7BA7-470E-9CF4-C879855C3CF4}" dt="2022-08-09T10:55:19.226" v="273" actId="478"/>
          <ac:spMkLst>
            <pc:docMk/>
            <pc:sldMk cId="2609667950" sldId="306"/>
            <ac:spMk id="3" creationId="{CAD80184-54ED-47EE-B758-CD7874865961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5" creationId="{03B2FA77-E1FE-46B9-90E2-9B8F070612D8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6" creationId="{0F064DDA-19CA-4162-87C6-026E2F4903A4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7" creationId="{BEAF9A15-4419-48CA-B744-3F6B6110247D}"/>
          </ac:spMkLst>
        </pc:spChg>
        <pc:spChg chg="add mod">
          <ac:chgData name="濬澤" userId="e8b9fee4-4906-45f3-9dc4-f14c03e002fa" providerId="ADAL" clId="{CF371CEE-7BA7-470E-9CF4-C879855C3CF4}" dt="2022-08-09T10:57:15.062" v="307" actId="1076"/>
          <ac:spMkLst>
            <pc:docMk/>
            <pc:sldMk cId="2609667950" sldId="306"/>
            <ac:spMk id="8" creationId="{057EE4FF-F652-4CBB-BBDD-60674051A645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9" creationId="{E434B3D7-EFC6-468A-B7BE-357D80EE25C9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10" creationId="{4E2517C0-8E12-4B71-99F5-772A00041D27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11" creationId="{0C0FE359-0534-4E22-9511-5EF77206AC10}"/>
          </ac:spMkLst>
        </pc:spChg>
        <pc:spChg chg="add mod">
          <ac:chgData name="濬澤" userId="e8b9fee4-4906-45f3-9dc4-f14c03e002fa" providerId="ADAL" clId="{CF371CEE-7BA7-470E-9CF4-C879855C3CF4}" dt="2022-08-09T10:56:54.274" v="302" actId="1076"/>
          <ac:spMkLst>
            <pc:docMk/>
            <pc:sldMk cId="2609667950" sldId="306"/>
            <ac:spMk id="12" creationId="{E3C29B9D-B276-4B69-BF8D-3BBEA9B5B2C7}"/>
          </ac:spMkLst>
        </pc:spChg>
        <pc:spChg chg="add mod">
          <ac:chgData name="濬澤" userId="e8b9fee4-4906-45f3-9dc4-f14c03e002fa" providerId="ADAL" clId="{CF371CEE-7BA7-470E-9CF4-C879855C3CF4}" dt="2022-08-09T10:57:08.929" v="305" actId="1076"/>
          <ac:spMkLst>
            <pc:docMk/>
            <pc:sldMk cId="2609667950" sldId="306"/>
            <ac:spMk id="13" creationId="{E711FADE-7C7F-499B-AC1B-EA06551D83DC}"/>
          </ac:spMkLst>
        </pc:spChg>
        <pc:picChg chg="add mod">
          <ac:chgData name="濬澤" userId="e8b9fee4-4906-45f3-9dc4-f14c03e002fa" providerId="ADAL" clId="{CF371CEE-7BA7-470E-9CF4-C879855C3CF4}" dt="2022-08-09T10:55:16.763" v="272" actId="1076"/>
          <ac:picMkLst>
            <pc:docMk/>
            <pc:sldMk cId="2609667950" sldId="306"/>
            <ac:picMk id="4" creationId="{F5CC10A0-86CB-4D46-953C-1B97BEFEAC3D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79041745" sldId="307"/>
        </pc:sldMkLst>
      </pc:sldChg>
      <pc:sldChg chg="addSp delSp modSp new mod modClrScheme chgLayout modNotesTx">
        <pc:chgData name="濬澤" userId="e8b9fee4-4906-45f3-9dc4-f14c03e002fa" providerId="ADAL" clId="{CF371CEE-7BA7-470E-9CF4-C879855C3CF4}" dt="2022-08-09T11:00:55.104" v="318" actId="20577"/>
        <pc:sldMkLst>
          <pc:docMk/>
          <pc:sldMk cId="1262607032" sldId="307"/>
        </pc:sldMkLst>
        <pc:spChg chg="del mod ord">
          <ac:chgData name="濬澤" userId="e8b9fee4-4906-45f3-9dc4-f14c03e002fa" providerId="ADAL" clId="{CF371CEE-7BA7-470E-9CF4-C879855C3CF4}" dt="2022-08-09T10:59:31.764" v="310" actId="700"/>
          <ac:spMkLst>
            <pc:docMk/>
            <pc:sldMk cId="1262607032" sldId="307"/>
            <ac:spMk id="2" creationId="{3ADE0F0C-353E-4319-9737-1A73BD4258C6}"/>
          </ac:spMkLst>
        </pc:spChg>
        <pc:spChg chg="del mod ord">
          <ac:chgData name="濬澤" userId="e8b9fee4-4906-45f3-9dc4-f14c03e002fa" providerId="ADAL" clId="{CF371CEE-7BA7-470E-9CF4-C879855C3CF4}" dt="2022-08-09T10:59:31.764" v="310" actId="700"/>
          <ac:spMkLst>
            <pc:docMk/>
            <pc:sldMk cId="1262607032" sldId="307"/>
            <ac:spMk id="3" creationId="{2526F523-5EC4-4475-82A9-168B98F2B684}"/>
          </ac:spMkLst>
        </pc:spChg>
        <pc:spChg chg="add mod ord">
          <ac:chgData name="濬澤" userId="e8b9fee4-4906-45f3-9dc4-f14c03e002fa" providerId="ADAL" clId="{CF371CEE-7BA7-470E-9CF4-C879855C3CF4}" dt="2022-08-09T10:59:36.157" v="312"/>
          <ac:spMkLst>
            <pc:docMk/>
            <pc:sldMk cId="1262607032" sldId="307"/>
            <ac:spMk id="4" creationId="{9E78AF43-6BC2-4D89-BB2A-E877DAC8D4C3}"/>
          </ac:spMkLst>
        </pc:spChg>
        <pc:spChg chg="add mod ord">
          <ac:chgData name="濬澤" userId="e8b9fee4-4906-45f3-9dc4-f14c03e002fa" providerId="ADAL" clId="{CF371CEE-7BA7-470E-9CF4-C879855C3CF4}" dt="2022-08-09T11:00:37.924" v="314" actId="27636"/>
          <ac:spMkLst>
            <pc:docMk/>
            <pc:sldMk cId="1262607032" sldId="307"/>
            <ac:spMk id="5" creationId="{BCBFAF40-4D74-4998-BEB5-57F3A4FD5CF0}"/>
          </ac:spMkLst>
        </pc:spChg>
        <pc:picChg chg="add mod">
          <ac:chgData name="濬澤" userId="e8b9fee4-4906-45f3-9dc4-f14c03e002fa" providerId="ADAL" clId="{CF371CEE-7BA7-470E-9CF4-C879855C3CF4}" dt="2022-08-09T11:00:46.563" v="316" actId="1076"/>
          <ac:picMkLst>
            <pc:docMk/>
            <pc:sldMk cId="1262607032" sldId="307"/>
            <ac:picMk id="6" creationId="{8D21C938-6310-4B54-80C7-CC7044CFFD2E}"/>
          </ac:picMkLst>
        </pc:picChg>
      </pc:sldChg>
      <pc:sldChg chg="addSp delSp modSp new mod modNotesTx">
        <pc:chgData name="濬澤" userId="e8b9fee4-4906-45f3-9dc4-f14c03e002fa" providerId="ADAL" clId="{CF371CEE-7BA7-470E-9CF4-C879855C3CF4}" dt="2022-08-09T11:03:15.291" v="326" actId="20577"/>
        <pc:sldMkLst>
          <pc:docMk/>
          <pc:sldMk cId="3062822700" sldId="308"/>
        </pc:sldMkLst>
        <pc:spChg chg="del">
          <ac:chgData name="濬澤" userId="e8b9fee4-4906-45f3-9dc4-f14c03e002fa" providerId="ADAL" clId="{CF371CEE-7BA7-470E-9CF4-C879855C3CF4}" dt="2022-08-09T11:03:01.177" v="320"/>
          <ac:spMkLst>
            <pc:docMk/>
            <pc:sldMk cId="3062822700" sldId="308"/>
            <ac:spMk id="2" creationId="{F04E9ED9-C250-4D2E-90FD-0E544E1F9723}"/>
          </ac:spMkLst>
        </pc:spChg>
        <pc:spChg chg="mod">
          <ac:chgData name="濬澤" userId="e8b9fee4-4906-45f3-9dc4-f14c03e002fa" providerId="ADAL" clId="{CF371CEE-7BA7-470E-9CF4-C879855C3CF4}" dt="2022-08-09T11:03:08.696" v="324"/>
          <ac:spMkLst>
            <pc:docMk/>
            <pc:sldMk cId="3062822700" sldId="308"/>
            <ac:spMk id="3" creationId="{A878DA5F-EE36-4FA7-BF6E-4CB4610ECF95}"/>
          </ac:spMkLst>
        </pc:spChg>
        <pc:picChg chg="add mod">
          <ac:chgData name="濬澤" userId="e8b9fee4-4906-45f3-9dc4-f14c03e002fa" providerId="ADAL" clId="{CF371CEE-7BA7-470E-9CF4-C879855C3CF4}" dt="2022-08-09T11:03:04.089" v="323" actId="1076"/>
          <ac:picMkLst>
            <pc:docMk/>
            <pc:sldMk cId="3062822700" sldId="308"/>
            <ac:picMk id="4" creationId="{D77641C2-6DA9-4304-9B3D-004A72A91FA2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760487180" sldId="308"/>
        </pc:sldMkLst>
      </pc:sldChg>
      <pc:sldChg chg="addSp delSp modSp new mod">
        <pc:chgData name="濬澤" userId="e8b9fee4-4906-45f3-9dc4-f14c03e002fa" providerId="ADAL" clId="{CF371CEE-7BA7-470E-9CF4-C879855C3CF4}" dt="2022-08-10T06:52:41.402" v="330"/>
        <pc:sldMkLst>
          <pc:docMk/>
          <pc:sldMk cId="1292244479" sldId="309"/>
        </pc:sldMkLst>
        <pc:spChg chg="del">
          <ac:chgData name="濬澤" userId="e8b9fee4-4906-45f3-9dc4-f14c03e002fa" providerId="ADAL" clId="{CF371CEE-7BA7-470E-9CF4-C879855C3CF4}" dt="2022-08-10T06:52:41.402" v="330"/>
          <ac:spMkLst>
            <pc:docMk/>
            <pc:sldMk cId="1292244479" sldId="309"/>
            <ac:spMk id="2" creationId="{19A1B9C0-D18A-40B3-A254-1519DDCBC74E}"/>
          </ac:spMkLst>
        </pc:spChg>
        <pc:spChg chg="mod">
          <ac:chgData name="濬澤" userId="e8b9fee4-4906-45f3-9dc4-f14c03e002fa" providerId="ADAL" clId="{CF371CEE-7BA7-470E-9CF4-C879855C3CF4}" dt="2022-08-10T06:52:37.599" v="329" actId="27636"/>
          <ac:spMkLst>
            <pc:docMk/>
            <pc:sldMk cId="1292244479" sldId="309"/>
            <ac:spMk id="3" creationId="{F7F353C9-6783-4527-A08D-5BB5C7CFC18F}"/>
          </ac:spMkLst>
        </pc:spChg>
        <pc:picChg chg="add mod">
          <ac:chgData name="濬澤" userId="e8b9fee4-4906-45f3-9dc4-f14c03e002fa" providerId="ADAL" clId="{CF371CEE-7BA7-470E-9CF4-C879855C3CF4}" dt="2022-08-10T06:52:41.402" v="330"/>
          <ac:picMkLst>
            <pc:docMk/>
            <pc:sldMk cId="1292244479" sldId="309"/>
            <ac:picMk id="4" creationId="{F5BB9910-1381-4E4A-B9AB-BE6E5385B663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913563817" sldId="309"/>
        </pc:sldMkLst>
      </pc:sldChg>
      <pc:sldChg chg="addSp delSp modSp new mod modNotesTx">
        <pc:chgData name="濬澤" userId="e8b9fee4-4906-45f3-9dc4-f14c03e002fa" providerId="ADAL" clId="{CF371CEE-7BA7-470E-9CF4-C879855C3CF4}" dt="2022-08-10T06:52:57.913" v="335"/>
        <pc:sldMkLst>
          <pc:docMk/>
          <pc:sldMk cId="1322238678" sldId="310"/>
        </pc:sldMkLst>
        <pc:spChg chg="del">
          <ac:chgData name="濬澤" userId="e8b9fee4-4906-45f3-9dc4-f14c03e002fa" providerId="ADAL" clId="{CF371CEE-7BA7-470E-9CF4-C879855C3CF4}" dt="2022-08-10T06:52:53.566" v="334"/>
          <ac:spMkLst>
            <pc:docMk/>
            <pc:sldMk cId="1322238678" sldId="310"/>
            <ac:spMk id="2" creationId="{091C101D-4BA5-4FCC-A9C7-542847052578}"/>
          </ac:spMkLst>
        </pc:spChg>
        <pc:spChg chg="mod">
          <ac:chgData name="濬澤" userId="e8b9fee4-4906-45f3-9dc4-f14c03e002fa" providerId="ADAL" clId="{CF371CEE-7BA7-470E-9CF4-C879855C3CF4}" dt="2022-08-10T06:52:50.529" v="333" actId="27636"/>
          <ac:spMkLst>
            <pc:docMk/>
            <pc:sldMk cId="1322238678" sldId="310"/>
            <ac:spMk id="3" creationId="{C0CD1B6A-EAA9-46DA-9041-CAF23FC4EA81}"/>
          </ac:spMkLst>
        </pc:spChg>
        <pc:picChg chg="add mod">
          <ac:chgData name="濬澤" userId="e8b9fee4-4906-45f3-9dc4-f14c03e002fa" providerId="ADAL" clId="{CF371CEE-7BA7-470E-9CF4-C879855C3CF4}" dt="2022-08-10T06:52:53.566" v="334"/>
          <ac:picMkLst>
            <pc:docMk/>
            <pc:sldMk cId="1322238678" sldId="310"/>
            <ac:picMk id="4" creationId="{A3C58D23-6B36-4D44-9EAC-783D841545E5}"/>
          </ac:picMkLst>
        </pc:picChg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240417611" sldId="310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481314734" sldId="311"/>
        </pc:sldMkLst>
      </pc:sldChg>
      <pc:sldChg chg="new del">
        <pc:chgData name="濬澤" userId="e8b9fee4-4906-45f3-9dc4-f14c03e002fa" providerId="ADAL" clId="{CF371CEE-7BA7-470E-9CF4-C879855C3CF4}" dt="2022-08-10T06:53:03.634" v="337" actId="47"/>
        <pc:sldMkLst>
          <pc:docMk/>
          <pc:sldMk cId="3869776923" sldId="311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965236660" sldId="312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357743670" sldId="313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813093703" sldId="314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567211650" sldId="315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788320005" sldId="316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637921122" sldId="317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109030871" sldId="318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1031654230" sldId="319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851465663" sldId="320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2633962072" sldId="321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47382807" sldId="322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3267902568" sldId="323"/>
        </pc:sldMkLst>
      </pc:sldChg>
      <pc:sldChg chg="del">
        <pc:chgData name="濬澤" userId="e8b9fee4-4906-45f3-9dc4-f14c03e002fa" providerId="ADAL" clId="{CF371CEE-7BA7-470E-9CF4-C879855C3CF4}" dt="2022-08-09T09:13:26.753" v="22" actId="47"/>
        <pc:sldMkLst>
          <pc:docMk/>
          <pc:sldMk cId="569125269" sldId="324"/>
        </pc:sldMkLst>
      </pc:sldChg>
      <pc:sldMasterChg chg="modSldLayout">
        <pc:chgData name="濬澤" userId="e8b9fee4-4906-45f3-9dc4-f14c03e002fa" providerId="ADAL" clId="{CF371CEE-7BA7-470E-9CF4-C879855C3CF4}" dt="2022-08-09T10:33:52.291" v="45" actId="12"/>
        <pc:sldMasterMkLst>
          <pc:docMk/>
          <pc:sldMasterMk cId="865135744" sldId="2147483648"/>
        </pc:sldMasterMkLst>
        <pc:sldLayoutChg chg="modSp">
          <pc:chgData name="濬澤" userId="e8b9fee4-4906-45f3-9dc4-f14c03e002fa" providerId="ADAL" clId="{CF371CEE-7BA7-470E-9CF4-C879855C3CF4}" dt="2022-08-09T10:33:52.291" v="45" actId="12"/>
          <pc:sldLayoutMkLst>
            <pc:docMk/>
            <pc:sldMasterMk cId="865135744" sldId="2147483648"/>
            <pc:sldLayoutMk cId="2855195666" sldId="2147483661"/>
          </pc:sldLayoutMkLst>
          <pc:spChg chg="mod">
            <ac:chgData name="濬澤" userId="e8b9fee4-4906-45f3-9dc4-f14c03e002fa" providerId="ADAL" clId="{CF371CEE-7BA7-470E-9CF4-C879855C3CF4}" dt="2022-08-09T10:33:52.291" v="45" actId="12"/>
            <ac:spMkLst>
              <pc:docMk/>
              <pc:sldMasterMk cId="865135744" sldId="2147483648"/>
              <pc:sldLayoutMk cId="2855195666" sldId="2147483661"/>
              <ac:spMk id="3" creationId="{D743D75D-255F-47AB-A370-5DF2DFD0AC1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Ambient:</a:t>
            </a:r>
            <a:r>
              <a:rPr lang="zh-TW" altLang="en-US" dirty="0"/>
              <a:t> </a:t>
            </a:r>
            <a:r>
              <a:rPr lang="en-US" altLang="zh-TW" dirty="0"/>
              <a:t>Hack</a:t>
            </a:r>
            <a:r>
              <a:rPr lang="zh-TW" altLang="en-US" dirty="0"/>
              <a:t>環境內的光帶來的常量光亮</a:t>
            </a:r>
            <a:endParaRPr lang="en-US" altLang="zh-TW" dirty="0"/>
          </a:p>
          <a:p>
            <a:r>
              <a:rPr lang="en-US" altLang="zh-TW" dirty="0"/>
              <a:t>Diffuse:</a:t>
            </a:r>
            <a:r>
              <a:rPr lang="zh-TW" altLang="en-US" dirty="0"/>
              <a:t> 愈是正面對光源的</a:t>
            </a:r>
            <a:r>
              <a:rPr lang="en-US" altLang="zh-TW" dirty="0"/>
              <a:t>face</a:t>
            </a:r>
            <a:r>
              <a:rPr lang="zh-TW" altLang="en-US" dirty="0"/>
              <a:t>愈亮</a:t>
            </a:r>
            <a:endParaRPr lang="en-US" altLang="zh-TW" dirty="0"/>
          </a:p>
          <a:p>
            <a:r>
              <a:rPr lang="en-US" altLang="zh-TW" dirty="0"/>
              <a:t>Specular: </a:t>
            </a:r>
            <a:r>
              <a:rPr lang="zh-TW" altLang="en-US" dirty="0"/>
              <a:t>反射方向與視角夾角愈小則愈亮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28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Ambient:</a:t>
            </a:r>
            <a:r>
              <a:rPr lang="zh-TW" altLang="en-US" dirty="0"/>
              <a:t> </a:t>
            </a:r>
            <a:r>
              <a:rPr lang="en-US" altLang="zh-TW" dirty="0"/>
              <a:t>Hack</a:t>
            </a:r>
            <a:r>
              <a:rPr lang="zh-TW" altLang="en-US" dirty="0"/>
              <a:t>環境內的光帶來的常量光亮</a:t>
            </a:r>
            <a:endParaRPr lang="en-US" altLang="zh-TW" dirty="0"/>
          </a:p>
          <a:p>
            <a:r>
              <a:rPr lang="en-US" altLang="zh-TW" dirty="0"/>
              <a:t>Diffuse:</a:t>
            </a:r>
            <a:r>
              <a:rPr lang="zh-TW" altLang="en-US" dirty="0"/>
              <a:t> 愈是正面對光源的</a:t>
            </a:r>
            <a:r>
              <a:rPr lang="en-US" altLang="zh-TW" dirty="0"/>
              <a:t>face</a:t>
            </a:r>
            <a:r>
              <a:rPr lang="zh-TW" altLang="en-US" dirty="0"/>
              <a:t>愈亮</a:t>
            </a:r>
            <a:endParaRPr lang="en-US" altLang="zh-TW" dirty="0"/>
          </a:p>
          <a:p>
            <a:r>
              <a:rPr lang="en-US" altLang="zh-TW" dirty="0"/>
              <a:t>Specular: </a:t>
            </a:r>
            <a:r>
              <a:rPr lang="zh-TW" altLang="en-US" dirty="0"/>
              <a:t>反射方向與視角夾角愈小則愈亮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877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https://www.just.edu.jo/~yaser/courses/cs480/Tutorials/OpenGl%20-%20Light%20Part%20II.htm</a:t>
            </a:r>
          </a:p>
          <a:p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w = 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無限遠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83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https://www.just.edu.jo/~yaser/courses/cs480/Tutorials/OpenGl%20-%20Light%20Part%20II.htm</a:t>
            </a:r>
          </a:p>
          <a:p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/>
              <a:t>w = 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世界座標</a:t>
            </a:r>
            <a:r>
              <a:rPr lang="en-US" altLang="zh-TW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 err="1"/>
              <a:t>GL_xx_ATTENUATION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衰減率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33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https://www.just.edu.jo/~yaser/courses/cs480/Tutorials/OpenGl%20-%20Light%20Part%20II.htm</a:t>
            </a:r>
          </a:p>
          <a:p>
            <a:endParaRPr lang="en-US" altLang="zh-TW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dirty="0" err="1"/>
              <a:t>GL_xx_ATTENUATION</a:t>
            </a:r>
            <a:r>
              <a:rPr lang="en-US" altLang="zh-TW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zh-TW" altLang="en-US" b="0" i="0" dirty="0">
                <a:solidFill>
                  <a:srgbClr val="D1D5DB"/>
                </a:solidFill>
                <a:effectLst/>
                <a:latin typeface="Söhne"/>
              </a:rPr>
              <a:t> 衰減率</a:t>
            </a:r>
            <a:endParaRPr lang="en-US" altLang="zh-TW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812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Ambient:</a:t>
            </a:r>
            <a:r>
              <a:rPr lang="zh-TW" altLang="en-US" dirty="0"/>
              <a:t> </a:t>
            </a:r>
            <a:r>
              <a:rPr lang="en-US" altLang="zh-TW" dirty="0"/>
              <a:t>Hack</a:t>
            </a:r>
            <a:r>
              <a:rPr lang="zh-TW" altLang="en-US" dirty="0"/>
              <a:t>環境內的光帶來的常量光亮</a:t>
            </a:r>
            <a:endParaRPr lang="en-US" altLang="zh-TW" dirty="0"/>
          </a:p>
          <a:p>
            <a:r>
              <a:rPr lang="en-US" altLang="zh-TW" dirty="0"/>
              <a:t>Diffuse:</a:t>
            </a:r>
            <a:r>
              <a:rPr lang="zh-TW" altLang="en-US" dirty="0"/>
              <a:t> 愈是正面對光源的</a:t>
            </a:r>
            <a:r>
              <a:rPr lang="en-US" altLang="zh-TW" dirty="0"/>
              <a:t>face</a:t>
            </a:r>
            <a:r>
              <a:rPr lang="zh-TW" altLang="en-US" dirty="0"/>
              <a:t>愈亮</a:t>
            </a:r>
            <a:endParaRPr lang="en-US" altLang="zh-TW" dirty="0"/>
          </a:p>
          <a:p>
            <a:r>
              <a:rPr lang="en-US" altLang="zh-TW" dirty="0"/>
              <a:t>Specular: </a:t>
            </a:r>
            <a:r>
              <a:rPr lang="zh-TW" altLang="en-US" dirty="0"/>
              <a:t>反射方向與視角夾角愈小則愈亮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68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繪製前只需更動</a:t>
            </a:r>
            <a:r>
              <a:rPr lang="en-US" altLang="zh-TW" dirty="0" err="1"/>
              <a:t>ModelMatrix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不需自己計算轉換到世界座標後每個節點的位置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865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Parse info to CPU memory(vertices, faces, normal, textures)</a:t>
            </a:r>
          </a:p>
          <a:p>
            <a:pPr marL="228600" indent="-228600">
              <a:buAutoNum type="arabicPeriod"/>
            </a:pPr>
            <a:r>
              <a:rPr lang="en-US" altLang="zh-TW" dirty="0"/>
              <a:t>Bind data to GPU memory</a:t>
            </a:r>
          </a:p>
          <a:p>
            <a:pPr marL="228600" indent="-228600"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25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75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389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755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trike="noStrike" dirty="0"/>
              <a:t>測試</a:t>
            </a:r>
            <a:r>
              <a:rPr lang="en-US" altLang="zh-TW" strike="noStrike" dirty="0"/>
              <a:t>:</a:t>
            </a:r>
            <a:r>
              <a:rPr lang="zh-TW" altLang="en-US" strike="noStrike" dirty="0"/>
              <a:t>  火車正面改色 並且保持正確方向</a:t>
            </a:r>
            <a:endParaRPr lang="en-US" altLang="zh-TW" strike="noStrik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trike="noStrike" dirty="0"/>
              <a:t>Point light / Spot</a:t>
            </a:r>
            <a:r>
              <a:rPr lang="zh-TW" altLang="en-US" strike="noStrike" dirty="0"/>
              <a:t> 將位置綁在控制點上</a:t>
            </a:r>
            <a:r>
              <a:rPr lang="en-US" altLang="zh-TW" strike="noStrike" dirty="0"/>
              <a:t>(</a:t>
            </a:r>
            <a:r>
              <a:rPr lang="zh-TW" altLang="en-US" strike="noStrike" dirty="0"/>
              <a:t>隨控制點移動</a:t>
            </a:r>
            <a:r>
              <a:rPr lang="en-US" altLang="zh-TW" strike="noStrike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8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85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41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火車 </a:t>
            </a:r>
            <a:r>
              <a:rPr lang="en-US" altLang="zh-TW" dirty="0"/>
              <a:t>/</a:t>
            </a:r>
            <a:r>
              <a:rPr lang="zh-TW" altLang="en-US" dirty="0"/>
              <a:t> 枕木 </a:t>
            </a:r>
            <a:r>
              <a:rPr lang="en-US" altLang="zh-TW" dirty="0"/>
              <a:t>/</a:t>
            </a:r>
            <a:r>
              <a:rPr lang="zh-TW" altLang="en-US" dirty="0"/>
              <a:t> 鐵軌 都要正確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1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5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Local: </a:t>
            </a:r>
            <a:r>
              <a:rPr lang="zh-TW" altLang="en-US" dirty="0"/>
              <a:t>只看光源與計算物體本身的交互反映</a:t>
            </a:r>
            <a:endParaRPr lang="en-US" altLang="zh-TW" dirty="0"/>
          </a:p>
          <a:p>
            <a:r>
              <a:rPr lang="en-US" altLang="zh-TW" dirty="0"/>
              <a:t>Global: </a:t>
            </a:r>
            <a:r>
              <a:rPr lang="zh-TW" altLang="en-US" dirty="0"/>
              <a:t>考慮物體對物體的影響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063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Local: </a:t>
            </a:r>
            <a:r>
              <a:rPr lang="zh-TW" altLang="en-US" dirty="0"/>
              <a:t>只看光源與計算物體本身的交互反映</a:t>
            </a:r>
            <a:endParaRPr lang="en-US" altLang="zh-TW" dirty="0"/>
          </a:p>
          <a:p>
            <a:r>
              <a:rPr lang="en-US" altLang="zh-TW" dirty="0"/>
              <a:t>Global: </a:t>
            </a:r>
            <a:r>
              <a:rPr lang="zh-TW" altLang="en-US" dirty="0"/>
              <a:t>考慮物體對物體的影響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91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Ambient:</a:t>
            </a:r>
            <a:r>
              <a:rPr lang="zh-TW" altLang="en-US" dirty="0"/>
              <a:t> </a:t>
            </a:r>
            <a:r>
              <a:rPr lang="en-US" altLang="zh-TW" dirty="0"/>
              <a:t>Hack</a:t>
            </a:r>
            <a:r>
              <a:rPr lang="zh-TW" altLang="en-US" dirty="0"/>
              <a:t>環境內的光帶來的常量光亮</a:t>
            </a:r>
            <a:endParaRPr lang="en-US" altLang="zh-TW" dirty="0"/>
          </a:p>
          <a:p>
            <a:r>
              <a:rPr lang="en-US" altLang="zh-TW" dirty="0"/>
              <a:t>Diffuse:</a:t>
            </a:r>
            <a:r>
              <a:rPr lang="zh-TW" altLang="en-US" dirty="0"/>
              <a:t> 愈是正面對光源的</a:t>
            </a:r>
            <a:r>
              <a:rPr lang="en-US" altLang="zh-TW" dirty="0"/>
              <a:t>face</a:t>
            </a:r>
            <a:r>
              <a:rPr lang="zh-TW" altLang="en-US" dirty="0"/>
              <a:t>愈亮</a:t>
            </a:r>
            <a:endParaRPr lang="en-US" altLang="zh-TW" dirty="0"/>
          </a:p>
          <a:p>
            <a:r>
              <a:rPr lang="en-US" altLang="zh-TW" dirty="0"/>
              <a:t>Specular: </a:t>
            </a:r>
            <a:r>
              <a:rPr lang="zh-TW" altLang="en-US" dirty="0"/>
              <a:t>反射方向與視角夾角愈小則愈亮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57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2024/10/21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444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6" y="6356350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4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maochinn/fltk-project-roller-coasters-f488c70dd7e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Roller Coaster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Computer Graphics Lab | NTUST CSIE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23F23-D377-4D48-BAC3-C431159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Lighting in OpenGL legacy pipeline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1F0A2-73E2-4CAF-8056-F3C865EC3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on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  <a:p>
            <a:r>
              <a:rPr lang="en-US" dirty="0"/>
              <a:t>Fixed light parameter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6FA853-10FD-4DDD-AF67-84C4CA74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64" y="1558018"/>
            <a:ext cx="2724530" cy="371527"/>
          </a:xfrm>
          <a:prstGeom prst="rect">
            <a:avLst/>
          </a:prstGeom>
        </p:spPr>
      </p:pic>
      <p:pic>
        <p:nvPicPr>
          <p:cNvPr id="2050" name="Picture 2" descr="Phong shading - Wikipedia">
            <a:extLst>
              <a:ext uri="{FF2B5EF4-FFF2-40B4-BE49-F238E27FC236}">
                <a16:creationId xmlns:a16="http://schemas.microsoft.com/office/drawing/2014/main" id="{5C1140B0-C002-4ACC-89C4-35931B53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42" y="3718561"/>
            <a:ext cx="62388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48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23F23-D377-4D48-BAC3-C431159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Lighting</a:t>
            </a:r>
            <a:endParaRPr lang="zh-TW" altLang="en-US" dirty="0"/>
          </a:p>
        </p:txBody>
      </p:sp>
      <p:pic>
        <p:nvPicPr>
          <p:cNvPr id="6" name="Picture 2" descr="http://www.okino.com/new/toolkit/image22.gif">
            <a:extLst>
              <a:ext uri="{FF2B5EF4-FFF2-40B4-BE49-F238E27FC236}">
                <a16:creationId xmlns:a16="http://schemas.microsoft.com/office/drawing/2014/main" id="{AD33091E-F7E2-4A62-8821-BF67A5BF63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77" y="2013692"/>
            <a:ext cx="5225428" cy="31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18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23F23-D377-4D48-BAC3-C431159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Lighting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9753C-FC32-40CB-B402-826189C0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3942147" cy="4742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Ambient</a:t>
            </a:r>
          </a:p>
          <a:p>
            <a:pPr lvl="1"/>
            <a:r>
              <a:rPr lang="en-US" dirty="0"/>
              <a:t>Micro light from all direction</a:t>
            </a:r>
          </a:p>
          <a:p>
            <a:r>
              <a:rPr lang="en-US" dirty="0"/>
              <a:t>Diffuse</a:t>
            </a:r>
          </a:p>
          <a:p>
            <a:pPr lvl="1"/>
            <a:r>
              <a:rPr lang="en-US" dirty="0"/>
              <a:t>Reflect light to all direction equally from light source</a:t>
            </a:r>
          </a:p>
          <a:p>
            <a:r>
              <a:rPr lang="en-US" dirty="0"/>
              <a:t>Specular</a:t>
            </a:r>
          </a:p>
          <a:p>
            <a:pPr lvl="1"/>
            <a:r>
              <a:rPr lang="en-US" dirty="0"/>
              <a:t>Reflection from smooth surface, i.e., light goes out in a concentrated way  </a:t>
            </a:r>
          </a:p>
        </p:txBody>
      </p:sp>
      <p:pic>
        <p:nvPicPr>
          <p:cNvPr id="1026" name="Picture 2" descr="LearnOpenGL - Basic Lighting">
            <a:extLst>
              <a:ext uri="{FF2B5EF4-FFF2-40B4-BE49-F238E27FC236}">
                <a16:creationId xmlns:a16="http://schemas.microsoft.com/office/drawing/2014/main" id="{96BC80CB-5692-4C65-95C1-9CBB3B655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49" y="4424752"/>
            <a:ext cx="5492202" cy="148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sson 1: Basic Local Illumination">
            <a:extLst>
              <a:ext uri="{FF2B5EF4-FFF2-40B4-BE49-F238E27FC236}">
                <a16:creationId xmlns:a16="http://schemas.microsoft.com/office/drawing/2014/main" id="{3AC678C4-13B3-4A66-BAB3-BEC89458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94" y="1216377"/>
            <a:ext cx="4065679" cy="30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8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Directional Light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/>
              <a:t>float </a:t>
            </a:r>
            <a:r>
              <a:rPr lang="en-US" altLang="zh-TW" dirty="0" err="1"/>
              <a:t>noAmbient</a:t>
            </a:r>
            <a:r>
              <a:rPr lang="en-US" altLang="zh-TW" dirty="0"/>
              <a:t>[] = {0.0f, 0.0f, 0.0f, 1.0f};</a:t>
            </a:r>
            <a:br>
              <a:rPr lang="en-US" altLang="zh-TW" dirty="0"/>
            </a:br>
            <a:r>
              <a:rPr lang="en-US" altLang="zh-TW" dirty="0"/>
              <a:t>float </a:t>
            </a:r>
            <a:r>
              <a:rPr lang="en-US" altLang="zh-TW" dirty="0" err="1"/>
              <a:t>whiteDiffuse</a:t>
            </a:r>
            <a:r>
              <a:rPr lang="en-US" altLang="zh-TW" dirty="0"/>
              <a:t>[] = {1.0f, 1.0f, 1.0f, 1.0f};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/*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 Directional light source (w = 0)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 The light source is at an infinite distance,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 all the ray are parallel and have the direction (x, y, z).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*/</a:t>
            </a:r>
            <a:br>
              <a:rPr lang="en-US" altLang="zh-TW" dirty="0"/>
            </a:br>
            <a:r>
              <a:rPr lang="en-US" altLang="zh-TW" dirty="0"/>
              <a:t>float position[] = {1.0f, 1.0f, 0.0f, </a:t>
            </a:r>
            <a:r>
              <a:rPr lang="en-US" altLang="zh-TW" b="1" dirty="0">
                <a:solidFill>
                  <a:srgbClr val="FF0000"/>
                </a:solidFill>
              </a:rPr>
              <a:t>0.0f</a:t>
            </a:r>
            <a:r>
              <a:rPr lang="en-US" altLang="zh-TW" dirty="0"/>
              <a:t>};</a:t>
            </a:r>
            <a:br>
              <a:rPr lang="en-US" altLang="zh-TW" dirty="0"/>
            </a:br>
            <a:r>
              <a:rPr lang="en-US" altLang="zh-TW" dirty="0"/>
              <a:t>       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(GL_LIGHT0, GL_AMBIENT, </a:t>
            </a:r>
            <a:r>
              <a:rPr lang="en-US" altLang="zh-TW" dirty="0" err="1"/>
              <a:t>noAmbient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(GL_LIGHT0, GL_DIFFUSE, </a:t>
            </a:r>
            <a:r>
              <a:rPr lang="en-US" altLang="zh-TW" dirty="0" err="1"/>
              <a:t>whiteDiffuse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(GL_LIGHT0, GL_POSITION, position);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8FD279-4732-4081-9981-7D3DC302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269" y="1290484"/>
            <a:ext cx="2078048" cy="33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3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Point Light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float </a:t>
            </a:r>
            <a:r>
              <a:rPr lang="en-US" altLang="zh-TW" dirty="0" err="1"/>
              <a:t>yellowAmbientDiffuse</a:t>
            </a:r>
            <a:r>
              <a:rPr lang="en-US" altLang="zh-TW" dirty="0"/>
              <a:t>[] = {1.0f, 1.0f, 0.0f, 1.0f};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/*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 Positional light source (w = 1)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 The light source is positioned at (x, y, z).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 The ray come from this particular location (x, y, z) and goes towards all directions.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*/</a:t>
            </a:r>
            <a:br>
              <a:rPr lang="en-US" altLang="zh-TW" dirty="0"/>
            </a:br>
            <a:r>
              <a:rPr lang="en-US" altLang="zh-TW" dirty="0"/>
              <a:t>float position[] = {-2.0f, 2.0f, -5.0f, </a:t>
            </a:r>
            <a:r>
              <a:rPr lang="en-US" altLang="zh-TW" b="1" dirty="0">
                <a:solidFill>
                  <a:srgbClr val="FF0000"/>
                </a:solidFill>
              </a:rPr>
              <a:t>1.0f</a:t>
            </a:r>
            <a:r>
              <a:rPr lang="en-US" altLang="zh-TW" dirty="0"/>
              <a:t>};</a:t>
            </a:r>
            <a:br>
              <a:rPr lang="en-US" altLang="zh-TW" dirty="0"/>
            </a:br>
            <a:r>
              <a:rPr lang="en-US" altLang="zh-TW" dirty="0"/>
              <a:t>       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(GL_LIGHT1, GL_AMBIENT, </a:t>
            </a:r>
            <a:r>
              <a:rPr lang="en-US" altLang="zh-TW" dirty="0" err="1"/>
              <a:t>yellowAmbientDiffuse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(GL_LIGHT1, GL_DIFFUSE, </a:t>
            </a:r>
            <a:r>
              <a:rPr lang="en-US" altLang="zh-TW" dirty="0" err="1"/>
              <a:t>yellowAmbientDiffuse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(GL_LIGHT1, GL_POSITION, position);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1ABC81-A40B-4B73-B22C-AAD641F2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489" y="1434563"/>
            <a:ext cx="1623983" cy="23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Spot Light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TW" dirty="0"/>
              <a:t>float </a:t>
            </a:r>
            <a:r>
              <a:rPr lang="en-US" altLang="zh-TW" dirty="0" err="1"/>
              <a:t>noAmbient</a:t>
            </a:r>
            <a:r>
              <a:rPr lang="en-US" altLang="zh-TW" dirty="0"/>
              <a:t>[] = {0.0f, 0.0f, 0.2f, 1.0f};       //low ambient light</a:t>
            </a:r>
            <a:br>
              <a:rPr lang="en-US" altLang="zh-TW" dirty="0"/>
            </a:br>
            <a:r>
              <a:rPr lang="en-US" altLang="zh-TW" dirty="0"/>
              <a:t>float diffuse[]   = {0.0f, 0.0f, 1.0f, 1.0f};</a:t>
            </a:r>
            <a:br>
              <a:rPr lang="en-US" altLang="zh-TW" dirty="0"/>
            </a:br>
            <a:r>
              <a:rPr lang="en-US" altLang="zh-TW" dirty="0"/>
              <a:t>float position[]  = {0.0f, 0.0f, 0.0f, 1.0f};</a:t>
            </a:r>
            <a:br>
              <a:rPr lang="en-US" altLang="zh-TW" dirty="0"/>
            </a:br>
            <a:r>
              <a:rPr lang="en-US" altLang="zh-TW" dirty="0"/>
              <a:t>       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//properties of the light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(GL_LIGHT2, GL_AMBIENT, </a:t>
            </a:r>
            <a:r>
              <a:rPr lang="en-US" altLang="zh-TW" dirty="0" err="1"/>
              <a:t>noAmbient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(GL_LIGHT2, GL_DIFFUSE, diffuse);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(GL_LIGHT2, GL_POSITION, position);</a:t>
            </a:r>
            <a:br>
              <a:rPr lang="en-US" altLang="zh-TW" dirty="0"/>
            </a:br>
            <a:r>
              <a:rPr lang="en-US" altLang="zh-TW" dirty="0"/>
              <a:t>       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/*Spot properties*/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>
                <a:solidFill>
                  <a:srgbClr val="71A267"/>
                </a:solidFill>
              </a:rPr>
              <a:t>//spot direction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/>
              <a:t>float direction[] = {</a:t>
            </a:r>
            <a:r>
              <a:rPr lang="en-US" altLang="zh-TW" dirty="0" err="1"/>
              <a:t>xSpotDir</a:t>
            </a:r>
            <a:r>
              <a:rPr lang="en-US" altLang="zh-TW" dirty="0"/>
              <a:t>, </a:t>
            </a:r>
            <a:r>
              <a:rPr lang="en-US" altLang="zh-TW" dirty="0" err="1"/>
              <a:t>ySpotDir</a:t>
            </a:r>
            <a:r>
              <a:rPr lang="en-US" altLang="zh-TW" dirty="0"/>
              <a:t>, </a:t>
            </a:r>
            <a:r>
              <a:rPr lang="en-US" altLang="zh-TW" dirty="0" err="1"/>
              <a:t>zOffset</a:t>
            </a:r>
            <a:r>
              <a:rPr lang="en-US" altLang="zh-TW" dirty="0"/>
              <a:t>};</a:t>
            </a:r>
            <a:br>
              <a:rPr lang="en-US" altLang="zh-TW" dirty="0"/>
            </a:br>
            <a:r>
              <a:rPr lang="en-US" altLang="zh-TW" dirty="0" err="1"/>
              <a:t>glLightfv</a:t>
            </a:r>
            <a:r>
              <a:rPr lang="en-US" altLang="zh-TW" dirty="0"/>
              <a:t>(GL_LIGHT2, GL_SPOT_DIRECTION, direction);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//angle of the cone light emitted by the spot : value between 0 to 180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/>
              <a:t>float </a:t>
            </a:r>
            <a:r>
              <a:rPr lang="en-US" altLang="zh-TW" dirty="0" err="1"/>
              <a:t>spotCutOff</a:t>
            </a:r>
            <a:r>
              <a:rPr lang="en-US" altLang="zh-TW" dirty="0"/>
              <a:t> = 45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 err="1"/>
              <a:t>glLightf</a:t>
            </a:r>
            <a:r>
              <a:rPr lang="en-US" altLang="zh-TW" dirty="0"/>
              <a:t>(GL_LIGHT2, GL_SPOT_CUTOFF, </a:t>
            </a:r>
            <a:r>
              <a:rPr lang="en-US" altLang="zh-TW" dirty="0" err="1"/>
              <a:t>spotCutOff</a:t>
            </a:r>
            <a:r>
              <a:rPr lang="en-US" altLang="zh-TW" dirty="0"/>
              <a:t>);</a:t>
            </a:r>
            <a:br>
              <a:rPr lang="en-US" altLang="zh-TW" dirty="0"/>
            </a:br>
            <a:r>
              <a:rPr lang="en-US" altLang="zh-TW" dirty="0"/>
              <a:t>       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//exponent </a:t>
            </a:r>
            <a:r>
              <a:rPr lang="en-US" altLang="zh-TW" dirty="0" err="1">
                <a:solidFill>
                  <a:srgbClr val="71A267"/>
                </a:solidFill>
              </a:rPr>
              <a:t>propertie</a:t>
            </a:r>
            <a:r>
              <a:rPr lang="en-US" altLang="zh-TW" dirty="0">
                <a:solidFill>
                  <a:srgbClr val="71A267"/>
                </a:solidFill>
              </a:rPr>
              <a:t> defines the concentration of the light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 err="1"/>
              <a:t>glLightf</a:t>
            </a:r>
            <a:r>
              <a:rPr lang="en-US" altLang="zh-TW" dirty="0"/>
              <a:t>(GL_LIGHT2, GL_SPOT_EXPONENT, 15.0f);</a:t>
            </a:r>
            <a:br>
              <a:rPr lang="en-US" altLang="zh-TW" dirty="0"/>
            </a:br>
            <a:r>
              <a:rPr lang="en-US" altLang="zh-TW" dirty="0">
                <a:solidFill>
                  <a:srgbClr val="71A267"/>
                </a:solidFill>
              </a:rPr>
              <a:t>//light attenuation (default values used here : no attenuation with the distance)</a:t>
            </a:r>
            <a:br>
              <a:rPr lang="en-US" altLang="zh-TW" dirty="0">
                <a:solidFill>
                  <a:srgbClr val="71A267"/>
                </a:solidFill>
              </a:rPr>
            </a:br>
            <a:r>
              <a:rPr lang="en-US" altLang="zh-TW" dirty="0" err="1"/>
              <a:t>glLightf</a:t>
            </a:r>
            <a:r>
              <a:rPr lang="en-US" altLang="zh-TW" dirty="0"/>
              <a:t>(GL_LIGHT2, GL_CONSTANT_ATTENUATION, 1.0f);</a:t>
            </a:r>
            <a:br>
              <a:rPr lang="en-US" altLang="zh-TW" dirty="0"/>
            </a:br>
            <a:r>
              <a:rPr lang="en-US" altLang="zh-TW" dirty="0" err="1"/>
              <a:t>glLightf</a:t>
            </a:r>
            <a:r>
              <a:rPr lang="en-US" altLang="zh-TW" dirty="0"/>
              <a:t>(GL_LIGHT2, GL_LINEAR_ATTENUATION, 0.0f); </a:t>
            </a:r>
            <a:br>
              <a:rPr lang="en-US" altLang="zh-TW" dirty="0"/>
            </a:br>
            <a:r>
              <a:rPr lang="en-US" altLang="zh-TW" dirty="0" err="1"/>
              <a:t>glLightf</a:t>
            </a:r>
            <a:r>
              <a:rPr lang="en-US" altLang="zh-TW" dirty="0"/>
              <a:t>(GL_LIGHT2, GL_QUADRATIC_ATTENUATION, 0.0f);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8E4D86-C998-4292-8891-101AEA1F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168" y="1173318"/>
            <a:ext cx="2703632" cy="28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A5044-FB19-4746-A2E8-911B175F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Modeling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C0D14-CE7F-4B8E-86AA-82A6FEA4B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CF83CF-472D-4303-A694-6079A30E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1BDB-0138-4B12-A4E3-941C3564865E}" type="datetime1">
              <a:rPr lang="zh-TW" altLang="en-US" smtClean="0"/>
              <a:t>2024/10/21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10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23F23-D377-4D48-BAC3-C431159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9753C-FC32-40CB-B402-826189C0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9829069" cy="4742688"/>
          </a:xfrm>
        </p:spPr>
        <p:txBody>
          <a:bodyPr>
            <a:normAutofit/>
          </a:bodyPr>
          <a:lstStyle/>
          <a:p>
            <a:r>
              <a:rPr lang="en-US" dirty="0"/>
              <a:t>We have once talked about the capability of the model space.</a:t>
            </a:r>
          </a:p>
          <a:p>
            <a:r>
              <a:rPr lang="en-US" dirty="0"/>
              <a:t>Now, let’s talk about model.</a:t>
            </a:r>
          </a:p>
          <a:p>
            <a:r>
              <a:rPr lang="en-US" dirty="0"/>
              <a:t>Two way to integrate model with program</a:t>
            </a:r>
          </a:p>
          <a:p>
            <a:pPr lvl="1"/>
            <a:r>
              <a:rPr lang="en-US" dirty="0"/>
              <a:t>Hard coded</a:t>
            </a:r>
          </a:p>
          <a:p>
            <a:pPr lvl="1"/>
            <a:r>
              <a:rPr lang="en-US" dirty="0"/>
              <a:t>Software format</a:t>
            </a:r>
          </a:p>
        </p:txBody>
      </p:sp>
    </p:spTree>
    <p:extLst>
      <p:ext uri="{BB962C8B-B14F-4D97-AF65-F5344CB8AC3E}">
        <p14:creationId xmlns:p14="http://schemas.microsoft.com/office/powerpoint/2010/main" val="98473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F58D4-973B-4E15-89F4-CD6F7064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Modeling(Hard Code)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4A79F1-6D5B-405B-9437-970B2FCF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1362075"/>
            <a:ext cx="5172075" cy="41338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D5E3C0-5F23-402C-A0C4-50533D70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019" y="2724150"/>
            <a:ext cx="47720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D17D7-440F-4922-9DCC-252917A2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Modeling(Software)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1CF09-F733-43EE-9DE9-B6E51287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Blender, Maya…</a:t>
            </a:r>
          </a:p>
          <a:p>
            <a:r>
              <a:rPr lang="en-US" altLang="zh-TW" dirty="0"/>
              <a:t>Format</a:t>
            </a:r>
          </a:p>
          <a:p>
            <a:pPr lvl="1"/>
            <a:r>
              <a:rPr lang="en-US" altLang="zh-TW" dirty="0"/>
              <a:t>.obj</a:t>
            </a:r>
          </a:p>
          <a:p>
            <a:pPr lvl="1"/>
            <a:r>
              <a:rPr lang="en-US" altLang="zh-TW" dirty="0"/>
              <a:t>.</a:t>
            </a:r>
            <a:r>
              <a:rPr lang="en-US" altLang="zh-TW" dirty="0" err="1"/>
              <a:t>fbx</a:t>
            </a:r>
            <a:endParaRPr lang="en-US" altLang="zh-TW" dirty="0"/>
          </a:p>
          <a:p>
            <a:pPr lvl="1"/>
            <a:r>
              <a:rPr lang="en-US" altLang="zh-TW" dirty="0"/>
              <a:t>.x3d</a:t>
            </a:r>
          </a:p>
          <a:p>
            <a:r>
              <a:rPr lang="en-US" altLang="zh-TW" dirty="0"/>
              <a:t>Parser</a:t>
            </a:r>
          </a:p>
          <a:p>
            <a:r>
              <a:rPr lang="en-US" altLang="zh-TW" dirty="0"/>
              <a:t>Rendering</a:t>
            </a:r>
          </a:p>
          <a:p>
            <a:pPr lvl="1"/>
            <a:r>
              <a:rPr lang="en-US" altLang="zh-TW" dirty="0"/>
              <a:t>GL fixed pipeline</a:t>
            </a:r>
          </a:p>
          <a:p>
            <a:pPr lvl="1"/>
            <a:r>
              <a:rPr lang="en-US" altLang="zh-TW" dirty="0"/>
              <a:t>GL flexible pipeline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220895-3CD6-49F1-B344-0CE0BBC9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72" y="2015623"/>
            <a:ext cx="33813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9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Orientation correctness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Lighting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Directional light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Point light</a:t>
            </a:r>
          </a:p>
          <a:p>
            <a:pPr lvl="1"/>
            <a:r>
              <a:rPr lang="en-US" altLang="zh-TW" dirty="0">
                <a:ea typeface="微軟正黑體" panose="020B0604030504040204" pitchFamily="34" charset="-120"/>
              </a:rPr>
              <a:t>Spot light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Modeling</a:t>
            </a:r>
          </a:p>
          <a:p>
            <a:r>
              <a:rPr lang="en-US" altLang="zh-TW" dirty="0">
                <a:ea typeface="微軟正黑體" panose="020B0604030504040204" pitchFamily="34" charset="-12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7E0CA-ABE3-488C-A39B-490E831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Space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042076-D68D-46CF-B0A8-7B8243BD3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 change model to move them</a:t>
            </a:r>
          </a:p>
          <a:p>
            <a:r>
              <a:rPr lang="en-US" dirty="0"/>
              <a:t>You move the model by model matrix(transform from model space to world)</a:t>
            </a:r>
          </a:p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650864-5530-4C01-B8AF-CA2EA968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97" y="4484219"/>
            <a:ext cx="1242697" cy="12061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4307C5-D4BF-4F2A-84A8-B7EA97464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840" y="4395865"/>
            <a:ext cx="2309654" cy="13183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42022B-66E4-4937-BE20-17C279116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409" y="4401160"/>
            <a:ext cx="4969903" cy="103460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53EE45E-57A3-4ACA-AA05-370404F36377}"/>
              </a:ext>
            </a:extLst>
          </p:cNvPr>
          <p:cNvSpPr txBox="1"/>
          <p:nvPr/>
        </p:nvSpPr>
        <p:spPr>
          <a:xfrm>
            <a:off x="2618927" y="3860283"/>
            <a:ext cx="281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change this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73E619-3D39-4105-BB80-334029B9221B}"/>
              </a:ext>
            </a:extLst>
          </p:cNvPr>
          <p:cNvSpPr txBox="1"/>
          <p:nvPr/>
        </p:nvSpPr>
        <p:spPr>
          <a:xfrm>
            <a:off x="7718812" y="3707222"/>
            <a:ext cx="338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transform the space. Inspect how coordinate origin is changing</a:t>
            </a:r>
          </a:p>
        </p:txBody>
      </p:sp>
    </p:spTree>
    <p:extLst>
      <p:ext uri="{BB962C8B-B14F-4D97-AF65-F5344CB8AC3E}">
        <p14:creationId xmlns:p14="http://schemas.microsoft.com/office/powerpoint/2010/main" val="386001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EA11BA-FC45-4802-B9B9-518BD5C9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 Code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E9476-F686-4FE0-B6B8-167C07741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how we setup those transform matrix</a:t>
            </a:r>
          </a:p>
          <a:p>
            <a:r>
              <a:rPr lang="en-US" dirty="0"/>
              <a:t>We can add more matrix on them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29F10C-1046-4ED1-B8B8-8B2E7C51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2758155"/>
            <a:ext cx="4505325" cy="18573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33C0FE2-2774-417D-9CA3-9416450EA860}"/>
              </a:ext>
            </a:extLst>
          </p:cNvPr>
          <p:cNvSpPr txBox="1"/>
          <p:nvPr/>
        </p:nvSpPr>
        <p:spPr>
          <a:xfrm>
            <a:off x="1590675" y="3983961"/>
            <a:ext cx="256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Draw model here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5BF475D-F9CF-4993-B932-77B77FAB9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075" y="4789356"/>
            <a:ext cx="7336284" cy="13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23E21-7DC2-428E-8FCE-F60CFC6F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Arc-length parameterization</a:t>
            </a:r>
            <a:endParaRPr lang="zh-TW" altLang="en-US" dirty="0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C2D45E93-A1A8-4E95-9965-C829307D4A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852" y="1918805"/>
            <a:ext cx="5526684" cy="389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4C98E2D-E338-43F0-8653-3BEEE75476B6}"/>
              </a:ext>
            </a:extLst>
          </p:cNvPr>
          <p:cNvSpPr txBox="1">
            <a:spLocks/>
          </p:cNvSpPr>
          <p:nvPr/>
        </p:nvSpPr>
        <p:spPr>
          <a:xfrm>
            <a:off x="1597151" y="1347217"/>
            <a:ext cx="4561823" cy="474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Changing from moving by parameter T to moving by “Length”.</a:t>
            </a:r>
          </a:p>
          <a:p>
            <a:pPr lvl="1"/>
            <a:r>
              <a:rPr lang="en-US" altLang="zh-TW" dirty="0"/>
              <a:t>T: 0~1</a:t>
            </a:r>
          </a:p>
          <a:p>
            <a:pPr lvl="1"/>
            <a:r>
              <a:rPr lang="en-US" altLang="zh-TW" dirty="0"/>
              <a:t>S(Length): Depends on actual distance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913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2F296-ACBB-4323-B7E2-C1CB7E52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 Reading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815F63-B64D-487A-A1C8-42EEFCDF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https://medium.com/maochinn/fltk-project-roller-coasters-f488c70dd7e9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Hw07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D1A29-828B-4D54-99F8-2123352F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Draw CORRECT curve track, sleeper and train</a:t>
            </a:r>
          </a:p>
          <a:p>
            <a:pPr lvl="1"/>
            <a:r>
              <a:rPr lang="en-US" altLang="zh-TW" dirty="0"/>
              <a:t>Linear</a:t>
            </a:r>
          </a:p>
          <a:p>
            <a:pPr lvl="1"/>
            <a:r>
              <a:rPr lang="en-US" altLang="zh-TW" dirty="0"/>
              <a:t>Cardinal(2%)</a:t>
            </a:r>
          </a:p>
          <a:p>
            <a:pPr lvl="1"/>
            <a:r>
              <a:rPr lang="en-US" altLang="zh-TW" dirty="0"/>
              <a:t>B-Spline(1%)</a:t>
            </a:r>
          </a:p>
          <a:p>
            <a:r>
              <a:rPr lang="en-US" altLang="zh-TW" dirty="0"/>
              <a:t>Lighting</a:t>
            </a:r>
          </a:p>
          <a:p>
            <a:pPr lvl="1"/>
            <a:r>
              <a:rPr lang="en-US" altLang="zh-TW" dirty="0"/>
              <a:t>Directional(2%)</a:t>
            </a:r>
          </a:p>
          <a:p>
            <a:pPr lvl="1"/>
            <a:r>
              <a:rPr lang="en-US" altLang="zh-TW" dirty="0"/>
              <a:t>Point or Spot(2%)</a:t>
            </a:r>
          </a:p>
          <a:p>
            <a:r>
              <a:rPr lang="en-US" altLang="zh-TW" dirty="0"/>
              <a:t>Arc-length parameterization</a:t>
            </a:r>
            <a:r>
              <a:rPr lang="zh-TW" altLang="en-US" dirty="0"/>
              <a:t> </a:t>
            </a:r>
            <a:r>
              <a:rPr lang="en-US" altLang="zh-TW" dirty="0"/>
              <a:t>(4%)</a:t>
            </a:r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B03D8C-BC4E-4D64-9251-6DCF8F08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00" y="2267106"/>
            <a:ext cx="5322072" cy="35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3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A5044-FB19-4746-A2E8-911B175F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Orientation Correctness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C0D14-CE7F-4B8E-86AA-82A6FEA4B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CF83CF-472D-4303-A694-6079A30E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1BDB-0138-4B12-A4E3-941C3564865E}" type="datetime1">
              <a:rPr lang="zh-TW" altLang="en-US" smtClean="0"/>
              <a:t>2024/10/21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27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9A546-88FA-48E6-A7DB-1F5147C7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Orientation correctness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8E4A9-C759-4FAC-AB80-2E05A954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with your orientation</a:t>
            </a:r>
          </a:p>
          <a:p>
            <a:pPr lvl="1"/>
            <a:r>
              <a:rPr lang="en-US" dirty="0"/>
              <a:t>For both car and rail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CB72D7-89FD-4D25-8FC9-D277686E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78" y="2528783"/>
            <a:ext cx="2834570" cy="28442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9D04EA-D2C4-4E79-9484-E535D662B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571" y="2528784"/>
            <a:ext cx="2815579" cy="284426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FB78442-EF17-411D-AE2D-B74A800F1252}"/>
              </a:ext>
            </a:extLst>
          </p:cNvPr>
          <p:cNvSpPr txBox="1"/>
          <p:nvPr/>
        </p:nvSpPr>
        <p:spPr>
          <a:xfrm>
            <a:off x="2703571" y="5471286"/>
            <a:ext cx="281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interpolation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45A5C8-93AE-4D71-9929-8C1103A42603}"/>
              </a:ext>
            </a:extLst>
          </p:cNvPr>
          <p:cNvSpPr txBox="1"/>
          <p:nvPr/>
        </p:nvSpPr>
        <p:spPr>
          <a:xfrm>
            <a:off x="7630304" y="5471286"/>
            <a:ext cx="281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interpolation</a:t>
            </a:r>
          </a:p>
        </p:txBody>
      </p:sp>
    </p:spTree>
    <p:extLst>
      <p:ext uri="{BB962C8B-B14F-4D97-AF65-F5344CB8AC3E}">
        <p14:creationId xmlns:p14="http://schemas.microsoft.com/office/powerpoint/2010/main" val="63025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9E1959-AF25-CD5A-3005-B254BB4D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22" y="3716242"/>
            <a:ext cx="3415434" cy="244562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633E70-8DE9-4E01-9EB4-4519BEF3E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T = (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t_time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t_time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- T;</a:t>
            </a:r>
          </a:p>
          <a:p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cp_pos_p1 =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[T].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cp_pos_p2 =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[(T + 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%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()].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pos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orient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cp_orient_p1 =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[T].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orient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cp_orient_p2 =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[(T + 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%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m_pTrack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points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()].</a:t>
            </a:r>
            <a:r>
              <a:rPr lang="en-US" altLang="zh-TW" dirty="0">
                <a:solidFill>
                  <a:srgbClr val="001080"/>
                </a:solidFill>
                <a:latin typeface="Consolas" panose="020B0609020204030204" pitchFamily="49" charset="0"/>
              </a:rPr>
              <a:t>orient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qt = (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- t) * cp_pos_p1 + t * cp_pos_p2;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</a:t>
            </a:r>
            <a:r>
              <a:rPr lang="en-US" altLang="zh-TW" dirty="0" err="1">
                <a:latin typeface="Consolas" panose="020B0609020204030204" pitchFamily="49" charset="0"/>
              </a:rPr>
              <a:t>orient_t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- t) * cp_orient_p1 + t * cp_orient_p2; </a:t>
            </a:r>
          </a:p>
          <a:p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u = (cp_pos_p2 - cp_pos_p1);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u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w = u * </a:t>
            </a:r>
            <a:r>
              <a:rPr lang="en-US" altLang="zh-TW" dirty="0" err="1">
                <a:latin typeface="Consolas" panose="020B0609020204030204" pitchFamily="49" charset="0"/>
              </a:rPr>
              <a:t>orient_t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w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Pnt3f v = w * u; </a:t>
            </a:r>
            <a:r>
              <a:rPr lang="en-US" altLang="zh-TW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>
                <a:solidFill>
                  <a:srgbClr val="795E26"/>
                </a:solidFill>
                <a:latin typeface="Consolas" panose="020B0609020204030204" pitchFamily="49" charset="0"/>
              </a:rPr>
              <a:t>normalize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C2A815-6D21-4483-A312-C080D5CB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Correct Case for Linear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51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633E70-8DE9-4E01-9EB4-4519BEF3EC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rgbClr val="001080"/>
                </a:solidFill>
                <a:latin typeface="Consolas" panose="020B0609020204030204" pitchFamily="49" charset="0"/>
              </a:rPr>
              <a:t>rotation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u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u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u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w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1.0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glPushMatrix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glTranslatef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qt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glMultMatrixf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(rotation);</a:t>
            </a:r>
          </a:p>
          <a:p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glScalef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5.0f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5.0f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5.0f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glTranslatef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0.5f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0.5f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altLang="zh-TW" sz="2400" dirty="0">
                <a:solidFill>
                  <a:srgbClr val="098658"/>
                </a:solidFill>
                <a:latin typeface="Consolas" panose="020B0609020204030204" pitchFamily="49" charset="0"/>
              </a:rPr>
              <a:t>0.5f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draw_cube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doingShadows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2400" dirty="0" err="1">
                <a:solidFill>
                  <a:srgbClr val="795E26"/>
                </a:solidFill>
                <a:latin typeface="Consolas" panose="020B0609020204030204" pitchFamily="49" charset="0"/>
              </a:rPr>
              <a:t>glPopMatrix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C2A815-6D21-4483-A312-C080D5CB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Correct Case for Linear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284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A5044-FB19-4746-A2E8-911B175F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Lighting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1C0D14-CE7F-4B8E-86AA-82A6FEA4B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CF83CF-472D-4303-A694-6079A30E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1BDB-0138-4B12-A4E3-941C3564865E}" type="datetime1">
              <a:rPr lang="zh-TW" altLang="en-US" smtClean="0"/>
              <a:t>2024/10/21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54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23F23-D377-4D48-BAC3-C431159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Lighting</a:t>
            </a:r>
            <a:endParaRPr lang="zh-TW" altLang="en-US" dirty="0"/>
          </a:p>
        </p:txBody>
      </p:sp>
      <p:pic>
        <p:nvPicPr>
          <p:cNvPr id="4" name="Picture 2" descr="https://miro.medium.com/max/454/1*j6VpartR4ttLLtQ0DQWKOQ.png">
            <a:extLst>
              <a:ext uri="{FF2B5EF4-FFF2-40B4-BE49-F238E27FC236}">
                <a16:creationId xmlns:a16="http://schemas.microsoft.com/office/drawing/2014/main" id="{DC62E51E-3007-4B85-A957-8A366E61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76" y="2067129"/>
            <a:ext cx="3657599" cy="335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miro.medium.com/max/454/1*1XimYywoS0oB2ca2uwOe-A.png">
            <a:extLst>
              <a:ext uri="{FF2B5EF4-FFF2-40B4-BE49-F238E27FC236}">
                <a16:creationId xmlns:a16="http://schemas.microsoft.com/office/drawing/2014/main" id="{146547A2-1069-4063-B3F2-15AFC0F4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64" y="2067128"/>
            <a:ext cx="3657600" cy="33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6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23F23-D377-4D48-BAC3-C431159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vs. Global Models</a:t>
            </a:r>
            <a:endParaRPr lang="zh-TW" altLang="en-US" dirty="0"/>
          </a:p>
        </p:txBody>
      </p:sp>
      <p:pic>
        <p:nvPicPr>
          <p:cNvPr id="6" name="Picture 6" descr="「global illumination before and after」的圖片搜尋結果">
            <a:extLst>
              <a:ext uri="{FF2B5EF4-FFF2-40B4-BE49-F238E27FC236}">
                <a16:creationId xmlns:a16="http://schemas.microsoft.com/office/drawing/2014/main" id="{CE8F96E1-06C3-4FD2-A34D-2F46B25A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03" y="1828038"/>
            <a:ext cx="9804865" cy="36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1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13060</TotalTime>
  <Words>1555</Words>
  <Application>Microsoft Office PowerPoint</Application>
  <PresentationFormat>寬螢幕</PresentationFormat>
  <Paragraphs>166</Paragraphs>
  <Slides>24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Manrope</vt:lpstr>
      <vt:lpstr>Manrope ExtraBold</vt:lpstr>
      <vt:lpstr>Noto Sans CJK TC Bold</vt:lpstr>
      <vt:lpstr>Söhne</vt:lpstr>
      <vt:lpstr>Arial</vt:lpstr>
      <vt:lpstr>Calibri</vt:lpstr>
      <vt:lpstr>Consolas</vt:lpstr>
      <vt:lpstr>Office 佈景主題</vt:lpstr>
      <vt:lpstr>Roller Coaster 2</vt:lpstr>
      <vt:lpstr>Overview</vt:lpstr>
      <vt:lpstr>Orientation Correctness</vt:lpstr>
      <vt:lpstr>Orientation correctness</vt:lpstr>
      <vt:lpstr>Correct Case for Linear </vt:lpstr>
      <vt:lpstr>Correct Case for Linear </vt:lpstr>
      <vt:lpstr>Lighting</vt:lpstr>
      <vt:lpstr>Lighting</vt:lpstr>
      <vt:lpstr>Local vs. Global Models</vt:lpstr>
      <vt:lpstr>Lighting in OpenGL legacy pipeline</vt:lpstr>
      <vt:lpstr>Lighting</vt:lpstr>
      <vt:lpstr>Lighting</vt:lpstr>
      <vt:lpstr>Directional Light</vt:lpstr>
      <vt:lpstr>Point Light</vt:lpstr>
      <vt:lpstr>Spot Light</vt:lpstr>
      <vt:lpstr>Modeling</vt:lpstr>
      <vt:lpstr>Modeling</vt:lpstr>
      <vt:lpstr>Modeling(Hard Code)</vt:lpstr>
      <vt:lpstr>Modeling(Software)</vt:lpstr>
      <vt:lpstr>Model Space</vt:lpstr>
      <vt:lpstr>Transform Code</vt:lpstr>
      <vt:lpstr>Arc-length parameterization</vt:lpstr>
      <vt:lpstr>Recommendation Reading</vt:lpstr>
      <vt:lpstr>Hw07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b10915025</cp:lastModifiedBy>
  <cp:revision>70</cp:revision>
  <dcterms:created xsi:type="dcterms:W3CDTF">2022-07-06T06:36:56Z</dcterms:created>
  <dcterms:modified xsi:type="dcterms:W3CDTF">2024-10-21T08:35:17Z</dcterms:modified>
</cp:coreProperties>
</file>